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9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8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4" r:id="rId29"/>
    <p:sldId id="282" r:id="rId30"/>
    <p:sldId id="283" r:id="rId31"/>
    <p:sldId id="285" r:id="rId32"/>
    <p:sldId id="286" r:id="rId33"/>
    <p:sldId id="288" r:id="rId34"/>
    <p:sldId id="287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6" r:id="rId43"/>
    <p:sldId id="298" r:id="rId44"/>
    <p:sldId id="299" r:id="rId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F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>
      <p:cViewPr>
        <p:scale>
          <a:sx n="101" d="100"/>
          <a:sy n="101" d="100"/>
        </p:scale>
        <p:origin x="336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2.80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318 170 24575,'0'20'0,"0"-4"0,0-10 0,0 0 0,0 3 0,0-3 0,0 3 0,0-1 0,0-1 0,0 2 0,0 0 0,0-3 0,0 3 0,10-22 0,-7 9 0,11-13 0,-11 12 0,3 4 0,3-1 0,-2-1 0,2 2 0,-3-4 0,-1 1 0,1-2 0,0 0 0,0 3 0,3 0 0,-2 3 0,2 0 0,-3 0 0,3 0 0,1 0 0,3 0 0,0 0 0,5 0 0,-4 0 0,8 0 0,-4 0 0,4 4 0,5 0 0,1 4 0,0 0 0,3 0 0,-3 0 0,5 0 0,-1 0 0,-4-1 0,4 2 0,-4-2 0,4 1 0,0 4 0,1 1 0,-1 3 0,6 1 0,1 0 0,5 0 0,-1 1 0,1-5 0,0 4 0,-5-8 0,-2 4 0,-4-2 0,-5-2 0,-1 2 0,-5-3 0,-4-1 0,-3-3 0,-3-1 0,-5 0 0,3-3 0,-4 3 0,2-3 0,-1 0 0,1 0 0,0 0 0,-1-5 0,1 3 0,-2-6 0,0 8 0,0-6 0,3 5 0,1-1 0,3-2 0,-3 4 0,3-3 0,-6 3 0,6-3 0,-6 2 0,2-2 0,-3 3 0,0 0 0,4 0 0,-3 0 0,2 0 0,-3 0 0,7 0 0,-2 0 0,5 0 0,-3 0 0,1 0 0,0 0 0,-1 0 0,1 0 0,3 0 0,-2 0 0,2 0 0,1 0 0,-4 0 0,4 0 0,-5 0 0,5 0 0,0 0 0,4 0 0,5 0 0,-3 0 0,3 0 0,-5 0 0,0 0 0,1 3 0,-1-2 0,0 2 0,-3 0 0,-2-2 0,-3 5 0,-4-5 0,3 2 0,-6 0 0,2-3 0,-3 3 0,4-3 0,-3 0 0,2 0 0,0 0 0,2 0 0,6 0 0,-2 0 0,6 0 0,-2 0 0,3 0 0,0 0 0,5 0 0,-4 0 0,9 0 0,-4 0 0,4 0 0,-4 0 0,3 0 0,-7 0 0,3 0 0,-5 0 0,-3 0 0,2 0 0,-10 0 0,6 0 0,-7 0 0,0 0 0,3 0 0,-3 0 0,4 0 0,-1 0 0,1 0 0,0 0 0,-4 0 0,3 0 0,-3 0 0,0 0 0,3 0 0,-6 0 0,2 0 0,-3 0 0,7 0 0,-6 0 0,5 0 0,-2 0 0,-3 0 0,2 0 0,1 0 0,-3 0 0,2 0 0,1 0 0,-3 0 0,2 0 0,-3 0 0,3 0 0,-2 0 0,2 0 0,-3 0 0,3 0 0,-3 0 0,7 0 0,-6 0 0,2 0 0,-3 0 0,3 0 0,-2 0 0,2 0 0,-3 0 0,3 0 0,-2 0 0,1 0 0,-1-3 0,-1 2 0,3-1 0,-3 2 0,3 0 0,1 0 0,-3-3 0,2 2 0,-3-2 0,0 3 0,3 0 0,-2 0 0,2 0 0,-3 0 0,3 0 0,-2 0 0,2-2 0,-3 1 0,0-2 0,3 3 0,-2 0 0,5 0 0,-5-2 0,2 1 0,-3-2 0,4 3 0,-3 0 0,2 0 0,-3 0 0,0-3 0,3 3 0,-2-3 0,2 3 0,-3 0 0,3 0 0,1 0 0,0 0 0,-1 0 0,-3 0 0,3 0 0,-2-3 0,2 2 0,-3-1 0,6 2 0,-4 0 0,7 0 0,-8 0 0,6 0 0,-3-3 0,4 2 0,-1-2 0,-2 3 0,1 0 0,-5 0 0,3 0 0,-1 0 0,-2 0 0,3 0 0,-1 0 0,-2 0 0,6 0 0,-3 0 0,4-3 0,-1 2 0,1-2 0,-1 3 0,5-3 0,-4 2 0,4-3 0,-1 4 0,2-3 0,-1 2 0,3-2 0,-6 3 0,6 0 0,-6-3 0,2 2 0,-6-2 0,1 3 0,-5 0 0,6 0 0,-6-3 0,6 3 0,-3-3 0,4 0 0,-1 2 0,5-2 0,-4 0 0,8 2 0,-4-5 0,4 5 0,1-6 0,-5 6 0,3-2 0,-6 0 0,6 2 0,-6-2 0,2 3 0,-6 0 0,4 0 0,-7 0 0,4 0 0,-6 0 0,0 0 0,4 0 0,-3 0 0,2 0 0,1 0 0,-4 0 0,7 0 0,-2 0 0,2-3 0,1 2 0,-1-2 0,1 3 0,-1-3 0,1 2 0,-1-2 0,1 3 0,0 0 0,-1-3 0,-3 3 0,3-3 0,-6 0 0,3 2 0,-4-4 0,0 4 0,3-2 0,-3 3 0,3-3 0,-3 0 0,0-1 0,-1-1 0,1 2 0,0-3 0,0 2 0,0-4 0,-3 4 0,2-4 0,-1-1 0,-1 3 0,-1-3 0,1 2 0,-2 1 0,2-2 0,-14 4 0,6-2 0,-6 0 0,6 2 0,1-3 0,-2 2 0,0 2 0,3-4 0,-3 1 0,3 0 0,-3 0 0,0 0 0,0 0 0,-1 2 0,1-1 0,0 1 0,0-2 0,-1 3 0,1-3 0,0 3 0,0-1 0,0-1 0,-1 1 0,1-2 0,-3 0 0,2-1 0,-6 1 0,6 2 0,-6-2 0,6 2 0,-6-2 0,6 2 0,-3-2 0,1 6 0,2-6 0,-6 5 0,6-4 0,-3 4 0,1-2 0,2 1 0,-6 1 0,3-2 0,-1 3 0,-2-3 0,6 2 0,-6-2 0,6 3 0,-5-3 0,1 2 0,-2-2 0,-1 3 0,0-3 0,-3 2 0,-2-2 0,-3 3 0,-5 0 0,-1 0 0,-5 0 0,1 0 0,-1 0 0,1 0 0,3 0 0,-2 0 0,8 0 0,-4 0 0,4 0 0,5 0 0,0 0 0,8 0 0,-3 0 0,6 0 0,-3 0 0,1 0 0,-2 0 0,-5 0 0,-2 0 0,0 0 0,1-3 0,3 3 0,0-3 0,1 3 0,-1 0 0,0 0 0,4 0 0,-3 0 0,3-4 0,-1 4 0,-1-3 0,1 3 0,-2 0 0,-5 0 0,3-3 0,-2 2 0,3-2 0,0 3 0,1 0 0,-1 0 0,0 0 0,1 0 0,-5 0 0,4 0 0,-4 0 0,0 0 0,0 0 0,-1 0 0,-2 0 0,6 0 0,-6 0 0,6 0 0,-6 0 0,-4 0 0,5 0 0,-3 0 0,9 0 0,0 0 0,4 0 0,-3 0 0,3 0 0,-1 0 0,2 0 0,-1 0 0,3 0 0,-6 0 0,3 0 0,-4 0 0,1 0 0,-1 0 0,-4 0 0,0 0 0,-5 0 0,1 0 0,-5 0 0,-1 0 0,-5 0 0,5 0 0,-3 0 0,3 0 0,-5 0 0,5 0 0,-3 0 0,3 0 0,0 0 0,-9 0 0,12 0 0,-3 0 0,6 0 0,4 0 0,-1 0 0,2 0 0,3 0 0,0 0 0,-3 0 0,2 0 0,-3 0 0,5 0 0,-5 0 0,0 0 0,-1 0 0,-2 0 0,2 0 0,-3 0 0,-5 0 0,3 0 0,1 0 0,2 0 0,6 0 0,-2 0 0,-1 0 0,3 0 0,-2 0 0,-1 3 0,0-2 0,-5 2 0,-3-3 0,2 4 0,-3-4 0,5 4 0,-1-4 0,-9 0 0,11 0 0,-7 0 0,15 0 0,-1 0 0,4 0 0,-3 0 0,3 0 0,-8 0 0,3 0 0,-2 0 0,-1 0 0,4 0 0,-4 0 0,4 0 0,1 0 0,-1 0 0,0 0 0,1 0 0,-1 0 0,4-3 0,-3 2 0,3-2 0,-4 3 0,4 0 0,-3 0 0,2 0 0,1 0 0,-3 0 0,3 0 0,-4 0 0,0 0 0,1 0 0,-1 0 0,0 0 0,1 0 0,-11 0 0,8 0 0,-8 0 0,11 0 0,2 0 0,-2 0 0,6 0 0,-2 0 0,-1 0 0,3 0 0,-6 0 0,6 0 0,-6 0 0,3 0 0,-3 0 0,-1 0 0,0 0 0,-3 0 0,2 0 0,-3 0 0,5 0 0,-1 0 0,0 0 0,1 0 0,2 0 0,-1 0 0,5 0 0,-3 0 0,0 0 0,3 0 0,-2 0 0,-1 0 0,3 0 0,-6 0 0,6 0 0,-6 0 0,3 0 0,-4 0 0,1 0 0,-1 0 0,0 0 0,4 0 0,-3 0 0,3 0 0,-4 0 0,1 0 0,-1 0 0,4 0 0,-3 0 0,2 0 0,-2 0 0,-1 0 0,0 0 0,1 0 0,-5 0 0,7 0 0,-6 0 0,7 0 0,-4 0 0,4 0 0,-3 0 0,6 0 0,-6 0 0,6 0 0,-6-3 0,3 3 0,-1-3 0,-2 3 0,3-3 0,0 2 0,-3-2 0,3 3 0,-1 0 0,-2 0 0,3 0 0,0 0 0,-3 0 0,6 0 0,-3 0 0,1 0 0,2 0 0,-6 0 0,6 0 0,-6 0 0,6 0 0,-6 0 0,6 0 0,-3 0 0,1 0 0,2 0 0,-3 0 0,4 0 0,0 0 0,-3 0 0,2 0 0,-2 0 0,3 0 0,0 2 0,-3 2 0,2-1 0,-2 3 0,3-3 0,-1 1 0,-2 1 0,-2-1 0,-2 3 0,-5 0 0,4 0 0,-4-3 0,4-1 0,1 0 0,-1-2 0,4 2 0,-3-3 0,6 0 0,-3 0 0,4 0 0,0 0 0,-3 0 0,2 0 0,-2 0 0,3 2 0,-1 2 0,4 4 0,0-2 0,3 2 0,11-4 0,-6-2 0,6 1 0,-3 0 0,-3 1 0,3 1 0,-1-4 0,-1 4 0,0-1 0,0-1 0,0 2 0,0-1 0,0 2 0,0 0 0,0 0 0,-2 0 0,1 0 0,-1 3 0,-1-2 0,0 2 0,-1-3 0,-1 0 0,2 3 0,-3-2 0,0 2 0,0 0 0,0-2 0,0 2 0,0 1 0,0-3 0,0 2 0,0 1 0,0-3 0,0 5 0,0-1 0,0-1 0,0 3 0,0-3 0,0 4 0,0-4 0,-3-1 0,0-3 0,-1 1 0,-1-1 0,1 3 0,1-3 0,-3 3 0,3-3 0,-1 0 0,-1 0 0,2 3 0,-1-2 0,15-2 0,-5-2 0,11-3 0,-11 0 0,0 0 0,6 3 0,-5-3 0,5 6 0,-6-5 0,0 1 0,3-2 0,-2 3 0,2-2 0,-3 1 0,0 1 0,3-2 0,-2 4 0,3-1 0,-4 2 0,0-3 0,0 3 0,3-3 0,-2 1 0,2 1 0,-3-4 0,0 1 0,3-2 0,-3 0 0,3 3 0,-3-2 0,3 4 0,-2-4 0,2 2 0,-3-1 0,0-1 0,3 4 0,-2-1 0,2-1 0,-3 0 0,0 0 0,3-3 0,1 6 0,0-5 0,2 5 0,-5-5 0,3 4 0,-4-4 0,0 2 0,4 0 0,-3-2 0,2 2 0,-3-1 0,0-1 0,6 5 0,-4-5 0,7 5 0,-8-6 0,6 3 0,-6 0 0,6-2 0,-3 1 0,0-2 0,3 3 0,-3-2 0,1 2 0,1-3 0,-1 0 0,2 0 0,1 0 0,-1 0 0,1 0 0,-4 0 0,3 0 0,-3 0 0,0 0 0,0 0 0,-4 0 0,3 0 0,-2 0 0,2 0 0,-1 0 0,-1 0 0,1 0 0,0 0 0,-1 0 0,1 0 0,1 0 0,-3 0 0,2 0 0,1 0 0,-3 0 0,3 0 0,-1 0 0,-1 0 0,2 0 0,0 0 0,-2 0 0,1 0 0,1 0 0,-2 0 0,2 0 0,-3 0 0,3 0 0,-2 0 0,1 0 0,1 0 0,-2 3 0,2-2 0,-3 1 0,6-2 0,-4 3 0,4-2 0,-3 5 0,-2-6 0,3 3 0,-4-3 0,0 0 0,3 3 0,-2-2 0,2 1 0,-3-2 0,3 0 0,-3 0 0,3 0 0,-3 0 0,3 0 0,-2 0 0,2 0 0,0 0 0,-2 0 0,3 0 0,-1 0 0,-2 0 0,3 0 0,-4 0 0,3 0 0,-3 0 0,3 0 0,-3 0 0,3 0 0,-2 0 0,2 0 0,-3 0 0,3 0 0,-2 0 0,2 0 0,-3-2 0,2 1 0,-1-4 0,2 4 0,-3-2 0,4 0 0,-3 3 0,2-3 0,-3 3 0,0 0 0,3 0 0,-2-3 0,2 2 0,-3-2 0,3 3 0,-2 0 0,2 0 0,-3-3 0,0 3 0,3-3 0,-3 3 0,3 0 0,-3 0 0,3 0 0,-2 0 0,2 0 0,-3 0 0,3 0 0,-2 0 0,2 0 0,-3 0 0,3 0 0,-2 0 0,1 0 0,-1 0 0,1 0 0,-1 0 0,2 0 0,-3 0 0,6 0 0,-4 0 0,4 0 0,-2 0 0,-3 0 0,5 0 0,-5 0 0,3 0 0,-1 0 0,-2 0 0,3 0 0,-4 0 0,3 0 0,1 0 0,-1 0 0,1 0 0,-1 0 0,-2 0 0,6 0 0,-6 0 0,6 0 0,-6 0 0,2 0 0,1 0 0,-3 0 0,5 0 0,-5 0 0,3 0 0,-1 0 0,-2 0 0,3 0 0,-4 0 0,3 0 0,-3 0 0,3 0 0,1 0 0,-3 0 0,2 0 0,-3 0 0,3 0 0,-2 0 0,2 0 0,-3 0 0,6 0 0,-4 0 0,7 0 0,-4 0 0,2 0 0,-3 0 0,3 0 0,-3 0 0,1 0 0,1 0 0,-1 0 0,-1 0 0,3 0 0,-3 0 0,4 0 0,-1 0 0,1-3 0,-1 2 0,1-2 0,0 0 0,-1 2 0,1-5 0,-1 5 0,-2-2 0,1 0 0,-5 3 0,6-7 0,-6 7 0,2-6 0,-2 5 0,2-2 0,-2 1 0,6 1 0,-3-2 0,0 0 0,3 3 0,-3-6 0,1 5 0,1-5 0,-1 5 0,2-5 0,1 5 0,-1-2 0,-2 1 0,1 1 0,-1-2 0,2 3 0,-3-3 0,3 3 0,-6-3 0,6 3 0,-6 0 0,2-3 0,-3 2 0,1-1 0,1 2 0,-1 0 0,2 0 0,-3 0 0,3 0 0,-2 0 0,1 0 0,1 0 0,-2 0 0,2 0 0,-1 0 0,-1 0 0,2 0 0,-3 0 0,6 0 0,-4 0 0,8 0 0,-9 0 0,5 0 0,-5 0 0,6 0 0,-6 0 0,2 0 0,1 0 0,-3 0 0,2 0 0,-3 0 0,4 0 0,-3 0 0,6 0 0,-6 0 0,2 0 0,0 0 0,-2 0 0,3 0 0,-4 0 0,3 0 0,-2 0 0,5 0 0,-5 0 0,2 0 0,-3 0 0,4 0 0,-3 0 0,2 0 0,-3 0 0,3 0 0,-2 0 0,2 0 0,0 0 0,-2 0 0,3 0 0,-1 0 0,-2 0 0,3 0 0,-1 0 0,-2 0 0,2 0 0,-2 0 0,2 0 0,-2 0 0,6 0 0,-6 0 0,5 0 0,-1 0 0,-1 0 0,3 0 0,-6 0 0,2 0 0,-3 0 0,3 0 0,-2 0 0,2 0 0,-3 0 0,3 0 0,-2 0 0,1 0 0,2 0 0,4 0 0,4 0 0,4 0 0,1 0 0,-1 0 0,16 0 0,-15 0 0,14 0 0,-22 0 0,2 0 0,-7 0 0,3 0 0,-6 0 0,3 0 0,-1 0 0,-2 0 0,2 0 0,1 0 0,-3 0 0,6 0 0,-7 0 0,7 0 0,-2 0 0,-1 0 0,3 0 0,-6 0 0,5 0 0,-5 0 0,3 0 0,-1 0 0,-2 0 0,10 0 0,-2 0 0,12 0 0,6 0 0,0 0 0,5 0 0,5-5 0,-8 4 0,14-7 0,-20 7 0,3-3 0,-14 4 0,0 0 0,-8 0 0,-1 0 0,-3 0 0,3 0 0,-3-2 0,3 1 0,-1-2 0,-2 3 0,3-2 0,-3 1 0,3-2 0,-2 3 0,1 0 0,-1 0 0,1 0 0,-1 0 0,2 0 0,-3 0 0,6 0 0,-4 0 0,8 0 0,-10 0 0,4 0 0,-4 0 0,3 0 0,-2 0 0,2 0 0,-3 0 0,3 0 0,-3 0 0,3 0 0,-3 0 0,4 0 0,-3 0 0,2 0 0,-3 0 0,3 0 0,-2 0 0,2 0 0,0 0 0,-2 0 0,6 0 0,-3 0 0,1 0 0,1 0 0,-1 0 0,-1 0 0,-1 0 0,-2 0 0,1 0 0,-1 0 0,2 0 0,0 0 0,-2 0 0,1 0 0,1 0 0,-2 0 0,1 0 0,5 0 0,-2 0 0,5 0 0,-2 0 0,-1 0 0,1 0 0,-4 0 0,3 0 0,-6 0 0,2 0 0,-3 0 0,4 0 0,0 0 0,7 0 0,2 0 0,3 0 0,0 0 0,5 0 0,1 0 0,5 0 0,-1 0 0,-4 0 0,3 0 0,-7 0 0,7-3 0,-3 2 0,5-3 0,-5 4 0,-2 0 0,-3 0 0,-5 0 0,-4 0 0,-4 0 0,-4-3 0,0 3 0,-5-13 0,4 10 0,-4-10 0,10 2 0,-3 2 0,3-5 0,-5 8 0,0 0 0,0-1 0,1 1 0,-1 3 0,0-3 0,0 0 0,-1 0 0,-1-3 0,-2 3 0,-2-2 0,0 1 0,0-2 0,0 1 0,0 1 0,0-2 0,0 1 0,0 2 0,0-3 0,-3 1 0,0 4 0,-6-5 0,2 6 0,-2-3 0,3 3 0,0-2 0,0 1 0,0-2 0,3 0 0,-2 0 0,1 0 0,1-1 0,-3 1 0,3 0 0,-1 0 0,-1 0 0,2 0 0,-4 2 0,1-1 0,0-1 0,2-1 0,-1 1 0,1 0 0,-2 3 0,0-3 0,0 3 0,0-3 0,-3 3 0,2-3 0,-2 2 0,6-1 0,-5 4 0,3-4 0,-4 1 0,3 1 0,0-3 0,-3 5 0,2-4 0,-2 4 0,3-4 0,0 1 0,0 1 0,0-2 0,-3 1 0,-1 1 0,0-3 0,1 5 0,2-1 0,1-1 0,0-1 0,-4 1 0,3-3 0,-2 6 0,-1-6 0,3 5 0,-2-5 0,2 6 0,1-3 0,-3 0 0,2 2 0,-3-2 0,4 0 0,0 2 0,-7-1 0,6-1 0,-6 2 0,7-2 0,0 1 0,-3 1 0,2-5 0,-2 6 0,3-3 0,0 0 0,-3 3 0,2-6 0,-1 5 0,2-1 0,-3 2 0,2-3 0,-2 2 0,3-1 0,-3 2 0,3 0 0,-3 0 0,3 0 0,-3 0 0,2 0 0,-2 0 0,2 0 0,-2 0 0,2 0 0,-3-3 0,4 2 0,0-2 0,-3 3 0,2 0 0,-2 0 0,0 0 0,3 0 0,-3 0 0,3-2 0,-3 1 0,2-1 0,-2 2 0,3 0 0,-3 0 0,2 0 0,-5 0 0,5 0 0,-6 0 0,6 0 0,-6 0 0,6 0 0,-2 0 0,3 0 0,-1 0 0,-2 0 0,3 0 0,-3 0 0,1 0 0,1 0 0,-1 0 0,-1 0 0,2 0 0,-1 0 0,-1 0 0,3 0 0,-3 0 0,0 0 0,2 0 0,-2 0 0,0 0 0,3 0 0,-3 0 0,-3 0 0,4 0 0,-4 0 0,5 0 0,1 0 0,-3 0 0,2 0 0,-2 0 0,3 0 0,-3 0 0,2 0 0,-2 0 0,1 0 0,1 0 0,-2 0 0,1 0 0,1 0 0,-2 0 0,3 0 0,-3 0 0,2 0 0,-2 0 0,3 0 0,-3 0 0,2 0 0,-2 0 0,3 0 0,-3 2 0,2-1 0,-6 2 0,6-3 0,-2 0 0,-1 0 0,3 0 0,-2 0 0,2 0 0,1 0 0,-3 2 0,2-1 0,-1 2 0,2-3 0,0 3 0,-3-3 0,2 3 0,-2-3 0,3 3 0,-1-3 0,-1 3 0,1-3 0,-2 0 0,1 0 0,1 0 0,-2 0 0,0 0 0,3 0 0,-3 0 0,3 0 0,-3 3 0,2-2 0,-2 1 0,3-2 0,-3 0 0,3 0 0,-3 0 0,0 0 0,3 0 0,-3 0 0,0 0 0,3 0 0,-3 0 0,0 0 0,2 0 0,-1 0 0,1 3 0,-1-2 0,1 1 0,-2-2 0,3 0 0,-3 3 0,2-2 0,-2 2 0,3-3 0,-3 0 0,2 0 0,-2 2 0,3-1 0,0 2 0,-3-3 0,2 0 0,-2 0 0,3 0 0,-3 0 0,2 0 0,-5 8 0,8-6 0,-2 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5.6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695 124 24575,'-6'18'0,"3"-3"0,0-9 0,3-1 0,-2 4 0,-2-3 0,-2-1 0,0 1 0,1-3 0,-1 3 0,0-1 0,0-2 0,0 3 0,1-3 0,-1 3 0,-2-3 0,4 2 0,-6-4 0,6 4 0,-4-5 0,-1 5 0,3-2 0,-2 1 0,3 1 0,-4-5 0,3 5 0,-2-4 0,0 1 0,2 1 0,-2-2 0,-1 2 0,3-3 0,-2 0 0,-1 0 0,3 0 0,-3 0 0,1 0 0,2 0 0,-3 0 0,1 0 0,2 0 0,-3 0 0,1 0 0,1 2 0,-1-1 0,0 1 0,1-2 0,-1 0 0,0 0 0,2 0 0,-3 0 0,1 0 0,2 0 0,-2 0 0,0 0 0,1 0 0,-1 0 0,0 0 0,2 0 0,-2 0 0,0 0 0,1 0 0,-1 0 0,0 0 0,2 0 0,-2 0 0,-1 0 0,3 0 0,-2 0 0,-1 0 0,3 0 0,-2 0 0,0 0 0,1 0 0,-1 0 0,0 0 0,1 0 0,-1-2 0,2-2 0,1 1 0,-3 0 0,1 1 0,-4-2 0,5-2 0,-3 3 0,3-2 0,0 1 0,0 1 0,0-2 0,0 1 0,0-2 0,1 1 0,-1-1 0,0 0 0,3 0 0,-2 1 0,5-4 0,-6 3 0,3-2 0,0 2 0,-2 0 0,1 0 0,1-2 0,-2 4 0,4-7 0,-2 7 0,1-4 0,1 0 0,-1 1 0,2-1 0,0-1 0,0 3 0,8 0 0,-4 4 0,7 2 0,-4 0 0,-1 0 0,2 0 0,-1 0 0,2 0 0,-1 0 0,-1 0 0,2 0 0,-1 0 0,-1 0 0,2 0 0,-1 0 0,-1 0 0,1 0 0,0 0 0,-1 0 0,1 0 0,1 0 0,-3 0 0,2 0 0,1-3 0,-3 2 0,3-4 0,-3 4 0,2-1 0,-1-1 0,1 2 0,1-1 0,-3 2 0,3 0 0,-1 0 0,-2 0 0,3 0 0,-1-3 0,-1 2 0,2-1 0,-1 2 0,-2 0 0,3 0 0,-1-3 0,-1 2 0,2-1 0,-3-1 0,0 2 0,3-2 0,-3 3 0,3 0 0,0 0 0,-2 0 0,2 0 0,-1 0 0,-1 0 0,2 0 0,0 0 0,-3 0 0,3 0 0,0 0 0,-3 0 0,3 0 0,-1 0 0,-1 0 0,1 0 0,1 3 0,-3-2 0,3 6 0,-6-3 0,2 2 0,-1 2 0,-1-4 0,2 5 0,-4-1 0,4-1 0,-4 1 0,1-2 0,1 0 0,-2 3 0,4-3 0,-4 3 0,7-6 0,-2-1 0,3-2 0,-1 0 0,-2 0 0,2 0 0,-1 0 0,1 0 0,0 0 0,-1 0 0,1 0 0,1 0 0,-3 0 0,3 0 0,-1 0 0,-2 0 0,3 0 0,-1 0 0,-1 0 0,1 0 0,-2 6 0,-3 0 0,0 3 0,-3-1 0,-5-2 0,1 0 0,-4-3 0,2 2 0,0-5 0,-2 3 0,2-3 0,-2 0 0,0 0 0,2 2 0,-2-1 0,2 7 0,0-4 0,1 1 0,-1 0 0,-2-4 0,2 2 0,-2-1 0,-1-1 0,3 1 0,-2-2 0,0 0 0,2 0 0,-3 0 0,1 0 0,2 0 0,-2 0 0,0 0 0,1 0 0,-1 0 0,0 0 0,1 0 0,-1 0 0,0 0 0,1 0 0,-1 0 0,-1-3 0,3 3 0,-3-3 0,3 0 0,0 3 0,-3-3 0,3 3 0,-3-3 0,0 3 0,3-3 0,-3 3 0,1 0 0,1 0 0,-2 0 0,1 0 0,2 0 0,-3 0 0,1-3 0,2 3 0,-3-3 0,1 3 0,2 0 0,-3-3 0,1 3 0,4-6 0,-6 6 0,6-6 0,-5 6 0,1-5 0,2 1 0,-3 1 0,4-2 0,-1 4 0,-1-4 0,1 1 0,0-2 0,0 3 0,1-3 0,-1 3 0,0-3 0,0 0 0,3 0 0,-3 0 0,3 0 0,0-2 0,-3 4 0,3-4 0,-3 2 0,3 0 0,-3-3 0,6 3 0,-6 0 0,3 0 0,-1 0 0,-1 0 0,2 1 0,0-4 0,-3 3 0,6-3 0,13 13 0,-6-8 0,13 11 0,-14-10-984,5 0 0,-4 0 0,5 0 0,-6 0 0,0 3 0,3-3 104,-3 3 880,3-3 983,-1 3 0,-1 0 0,1 0 0,0 0 0,-1 0 0,1 0-97,1 0-886,-3 0 0,3 0 0,-1 0 0,-1 0 0,1 0 0,1 0 0,-3 0 0,3 0 0,-1 0 0,-1 0 0,1 0 0,0 0 0,-1 0 0,1 0 0,1 0 0,-3 0 0,3 0 0,-1 0 0,-1 0 0,1 0 0,1 0 0,-3 0 0,2 0 0,1 0 0,-3 0 0,2 0 0,1 0 0,-3 0 0,3 3 0,-1 0 0,-1 3 0,1-3 0,-2 2 0,0-5 0,0 8 0,2-4 0,-1 2 0,-1-1 0,-1-2 0,-2 3 0,2 0 0,1 0 0,0-3 0,-3 4 0,2-3 0,-4 7 0,2-3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5.6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1075 199 24575,'6'10'0,"-3"0"0,2-10 0,-2 6 0,3-6 0,-1 3 0,-1-1 0,1-1 0,-2 2 0,3-3 0,-3 3 0,2-3 0,-1 3 0,1-1 0,1-1 0,-3 4 0,2-4 0,-4 4 0,4-1 0,-4 2 0,4-1 0,-2 1 0,3 0 0,0 0 0,-3 0 0,3-3 0,-6 2 0,6-4 0,-5 4 0,1-2 0,1 0 0,-2 2 0,1-2 0,-2 3 0,3-3 0,-3 2 0,3-1 0,0-1 0,-2 2 0,1-2 0,-2 3 0,3-3 0,-2 2 0,2-2 0,-3 3 0,2 0 0,-1-1 0,1 1 0,-2-1 0,0 1 0,0 0 0,0-1 0,0 1 0,0-1 0,0 1 0,0-1 0,0 1 0,0 0 0,0-1 0,0 1 0,0-1 0,0 1 0,0 0 0,0-1 0,0 1 0,0-1 0,0 1 0,0 0 0,0-1 0,0 1 0,-2-3 0,-1 2 0,-3-4 0,0 1 0,1-2 0,2 3 0,-2-3 0,2 3 0,-3-3 0,0 0 0,3 2 0,-2-1 0,2 2 0,0-1 0,-2-1 0,4 4 0,-4-4 0,5 4 0,-5-4 0,2 1 0,-1 1 0,2 0 0,-1 0 0,0 0 0,-3-1 0,1-1 0,-1 4 0,0-4 0,3 4 0,-2-5 0,2 3 0,-3-3 0,3 2 0,-2-1 0,2 2 0,-3-3 0,3 2 0,-2-1 0,2 2 0,-3-1 0,0-1 0,1 2 0,2-1 0,-3-1 0,3 4 0,-2-4 0,-1 1 0,0-2 0,3 3 0,-2-2 0,2 1 0,-2-2 0,-1 0 0,0 0 0,1 0 0,-1 0 0,1 0 0,-1 0 0,0 0 0,3 3 0,-2-2 0,1 1 0,-1-2 0,-1 0 0,3 3 0,-2-2 0,2 1 0,-3-2 0,0 0 0,0 0 0,1 3 0,-1-3 0,0 3 0,1-3 0,-1 0 0,3 2 0,-2-1 0,1 2 0,-1-3 0,-1 0 0,3 2 0,-2-1 0,1 1 0,-2-2 0,1 0 0,-1 0 0,0 0 0,1 3 0,-1-2 0,0 1 0,0-2 0,1 0 0,1 3 0,-1-3 0,2 3 0,-3-3 0,0 0 0,1 0 0,-1 0 0,0 0 0,1 0 0,-1 0 0,0 0 0,0 0 0,0 0 0,0 0 0,1 0 0,-1 0 0,0 0 0,0 0 0,1 0 0,-1 0 0,0 0 0,0 0 0,0 0 0,0 0 0,1 0 0,-1 0 0,0 0 0,1 0 0,-1 0 0,0 0 0,1 0 0,-1 0 0,0 0 0,1 0 0,-1 0 0,1 0 0,-1 0 0,0 0 0,0 0 0,1 0 0,-1 0 0,0 0 0,1 0 0,-1 0 0,0 0 0,0 0 0,1 0 0,-1 0 0,0 0 0,0 0 0,0 0 0,1 0 0,-1 0 0,0 0 0,0 0 0,0 0 0,0 0 0,0 0 0,1 0 0,-1 0 0,0 0 0,1 0 0,-1 0 0,0 0 0,1 0 0,-1 0 0,0 0 0,1 0 0,-1 0 0,0 0 0,1 0 0,-1-3 0,0 3 0,0-3 0,0 0 0,0 3 0,0-3 0,0 1 0,0 1 0,1-2 0,-1 3 0,3-2 0,-2 1 0,1-2 0,1 1 0,-2 1 0,2-2 0,-3 3 0,3-2 0,-2 1 0,2-2 0,0 0 0,-2 3 0,1-6 0,-1 6 0,-1-3 0,3 0 0,-2 3 0,1-6 0,-1 6 0,-1-5 0,0 4 0,1-2 0,1 1 0,-1 1 0,2-2 0,0 1 0,-2 1 0,4-4 0,-4 4 0,2-2 0,-1 1 0,-1 1 0,2-1 0,0-1 0,-2 2 0,4-4 0,-4 4 0,4-4 0,-4 4 0,1-2 0,1 1 0,-2 1 0,4-4 0,-4 4 0,2-1 0,-3-1 0,0 3 0,3-6 0,-2 6 0,2-5 0,-3 4 0,1-4 0,-1 4 0,3-4 0,-2 5 0,2-6 0,-3 6 0,0-5 0,1 4 0,2-4 0,-2 2 0,2-1 0,-1-1 0,0 4 0,3-4 0,-2 1 0,1 1 0,1-2 0,-1 2 0,-1 0 0,2-2 0,-4 4 0,5-4 0,-3 1 0,3-2 0,-3 3 0,3-2 0,-3 2 0,1-3 0,1 1 0,-4 2 0,4-3 0,-1 3 0,-1 0 0,2-2 0,-1 1 0,-1 1 0,2-2 0,-4 2 0,4-3 0,-4 0 0,4 0 0,-4 2 0,4-1 0,-1 2 0,-1-3 0,3 0 0,-3 0 0,3 0 0,0 0 0,0 0 0,0 1 0,0-1 0,0 0 0,0 0 0,0 0 0,0 0 0,0 1 0,0-1 0,0 0 0,0 1 0,0-1 0,0 0 0,0 1 0,0-1 0,0 0 0,0 0 0,0 1 0,0-1 0,0 0 0,0 1 0,0-1 0,0 0 0,3 3 0,-3-2 0,6 4 0,-6-4 0,6 4 0,-5-4 0,4 4 0,-4-4 0,4 4 0,-4-4 0,4 1 0,-2 1 0,0-2 0,2 4 0,-4-4 0,4 4 0,-4-4 0,4 4 0,-4-4 0,4 4 0,-4-4 0,4 4 0,-2-1 0,0-1 0,3 2 0,-6-4 0,5 4 0,-4-4 0,4 2 0,-2-3 0,3 3 0,-3-2 0,2 4 0,-4-4 0,4 4 0,-2-4 0,3 4 0,-3-4 0,2 4 0,-2-1 0,3-1 0,0 2 0,0-1 0,-1 2 0,1-3 0,0 3 0,0-3 0,-1 3 0,1 0 0,0 0 0,0 0 0,-3-3 0,2 3 0,-2-3 0,3 3 0,0 0 0,0 0 0,-1 0 0,1 0 0,0 0 0,-3-3 0,3 3 0,-3-3 0,3 3 0,0 0 0,0 0 0,-1 0 0,1 0 0,0 0 0,-3-3 0,2 3 0,-2-3 0,1 0 0,1 3 0,-2-3 0,2 3 0,1 0 0,0 0 0,-3-3 0,2 3 0,-2-3 0,3 3 0,0 0 0,-1 0 0,1 0 0,-3-3 0,3 2 0,-3-1 0,3 2 0,0 0 0,-1 0 0,1 0 0,0 0 0,0 0 0,-1 0 0,1 0 0,0 0 0,-3-3 0,2 3 0,-1-3 0,2 3 0,-3-3 0,2 3 0,-2-3 0,3 3 0,0 0 0,0 0 0,-1 0 0,1 0 0,0 0 0,0 0 0,-1 0 0,1 0 0,0-2 0,0 1 0,-1-2 0,1 3 0,0 0 0,0 0 0,-1 0 0,1 0 0,0 0 0,0 0 0,-1 0 0,1 0 0,0 0 0,0 0 0,-1 0 0,1 0 0,0 0 0,0 0 0,0 0 0,-1 0 0,1 0 0,0 0 0,0 0 0,0 0 0,0 0 0,0 0 0,-1 0 0,1 0 0,0 0 0,0 0 0,0 0 0,0 0 0,0 0 0,0 0 0,0 0 0,0 0 0,0 0 0,0 0 0,0 0 0,0 0 0,0 0 0,0 0 0,0 3 0,0-2 0,1 2 0,-4-1 0,3-1 0,-3 4 0,3-4 0,-3 5 0,3-6 0,-3 3 0,1 0 0,1-3 0,-2 3 0,3 0 0,0-3 0,0 3 0,0-3 0,0 0 0,-1 0 0,1 0 0,-2 2 0,1-1 0,-1 2 0,2-3 0,0 0 0,0 0 0,-3 3 0,3-3 0,-3 3 0,3-3 0,0 0 0,-3 3 0,2-3 0,-2 3 0,0 0 0,3-2 0,-6 4 0,6-4 0,-3 1 0,0 1 0,3-2 0,-3 4 0,3-4 0,0 1 0,0 1 0,-1-3 0,1 5 0,0-4 0,-3 4 0,2-4 0,-4 4 0,4-4 0,-4 4 0,1-2 0,1 1 0,-3 1 0,6-2 0,-6 3 0,5 0 0,-4-1 0,4-1 0,-1 1 0,-1-2 0,2 0 0,-4 2 0,4-4 0,-4 4 0,4-4 0,-4 4 0,4-5 0,-4 5 0,4-4 0,-4 4 0,4-4 0,-5 4 0,6-2 0,-6 3 0,6-3 0,-6 2 0,6-4 0,-6 4 0,5-2 0,-4 3 0,4-3 0,-4 3 0,5-6 0,-6 5 0,6-4 0,-6 5 0,5-6 0,-4 5 0,4-4 0,-4 4 0,4-4 0,-1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5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863 21 24575,'-9'0'0,"-2"0"0,4 0 0,-2 0 0,3 0 0,-2 2 0,1-1 0,-2 4 0,3-4 0,0 2 0,0-1 0,1-1 0,-1 4 0,0-4 0,0 1 0,0 1 0,0-2 0,0 2 0,0-3 0,-1 0 0,1 2 0,1-1 0,-1 1 0,0 1 0,0-2 0,0 1 0,3 1 0,-2-2 0,2 2 0,-3-3 0,1 0 0,-1 0 0,3 2 0,-3-1 0,3 2 0,-3-3 0,1 0 0,1 2 0,-1-1 0,2 1 0,-3-2 0,0 0 0,0 0 0,0 0 0,1 0 0,-1 3 0,0-2 0,0 1 0,0-2 0,0 0 0,3 3 0,-2-2 0,1 1 0,-2-2 0,1 0 0,-1 0 0,0 0 0,0 0 0,0 3 0,0-2 0,0 1 0,0-2 0,0 0 0,0 0 0,0 0 0,3 3 0,-3-2 0,3 2 0,-3-3 0,0 0 0,0 0 0,0 0 0,3 2 0,-3-1 0,3 2 0,-3-3 0,0 0 0,0 0 0,0 0 0,0 0 0,0 0 0,0 0 0,0 0 0,0 0 0,0 0 0,0 0 0,1 0 0,-1 0 0,0 0 0,0 0 0,0 0 0,0 0 0,-1 0 0,1 0 0,0 0 0,0 0 0,0 0 0,0 0 0,0 0 0,0 0 0,-1 0 0,1-3 0,0 2 0,0-2 0,0 1 0,0 1 0,0-2 0,0 3 0,0-3 0,0 3 0,0-3 0,-1 3 0,1-3 0,0 3 0,0-6 0,1 6 0,-1-3 0,0 0 0,0 3 0,1-3 0,-2 0 0,2 3 0,-1-3 0,3 0 0,-3 3 0,3-3 0,-3 3 0,0 0 0,0-3 0,0 2 0,0-4 0,1 4 0,-1-1 0,0-1 0,0 2 0,0-4 0,0 4 0,0-1 0,0-1 0,0 2 0,0-2 0,3 1 0,-2 1 0,1-4 0,-1 4 0,-1-4 0,0 4 0,2-5 0,-1 6 0,1-6 0,1 5 0,0-1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1248 123 24575,'-9'0'0,"0"0"0,4 0 0,-1 0 0,-3 0 0,3 0 0,0 2 0,1-1 0,2 2 0,-3-3 0,0 0 0,0 0 0,0 0 0,1 0 0,-1 0 0,0 0 0,1 0 0,-1 0 0,0 0 0,0 0 0,0 0 0,0 0 0,1 0 0,-1 0 0,0 2 0,0-1 0,0 4 0,0-4 0,0 2 0,0-1 0,-1-1 0,2 2 0,-2-1 0,1-1 0,0 2 0,0-1 0,0-1 0,0 2 0,0-1 0,0-1 0,0 2 0,0-3 0,0 0 0,3 2 0,-2-1 0,1 2 0,-2-3 0,0 0 0,1 0 0,-1 0 0,0 0 0,1 0 0,-1 0 0,0 0 0,0 0 0,1 0 0,-1 0 0,0 0 0,0 0 0,1 0 0,-1 0 0,0 0 0,0 0 0,0 0 0,0 0 0,0 0 0,0 0 0,0 0 0,1 0 0,-1 0 0,0 0 0,0 0 0,0 0 0,3 2 0,-2-1 0,1 2 0,-2-3 0,1 0 0,-1 0 0,0 0 0,1 2 0,-1-1 0,0 2 0,0-3 0,0 0 0,0 0 0,0 0 0,1 0 0,-1 0 0,0 2 0,0-1 0,0 1 0,0-2 0,1 0 0,-1 0 0,0 0 0,3 3 0,-2-2 0,2 1 0,-2-2 0,-1 0 0,3 3 0,-2-2 0,2 1 0,-3-2 0,0 0 0,1 0 0,2 3 0,-2-3 0,1 3 0,-1-3 0,-1 0 0,1 0 0,-1 0 0,0 0 0,1 0 0,-1 0 0,0 0 0,1 0 0,-1 0 0,0 0 0,1 0 0,-1 0 0,1 0 0,-1 0 0,0 0 0,1 0 0,-1 0 0,0 0 0,0 0 0,1 0 0,-1 0 0,0 0 0,1-3 0,-1 3 0,0-6 0,0 6 0,-1-6 0,1 5 0,0-1 0,3-1 0,-2 2 0,1-2 0,-1 3 0,-1 0 0,0 0 0,1-2 0,-1 1 0,0-1 0,1 2 0,-1 0 0,0 0 0,1 0 0,-1-3 0,0 3 0,0-3 0,3 0 0,-3 2 0,3-1 0,-3 2 0,0-3 0,0 2 0,0-1 0,0 2 0,1 0 0,2-3 0,-3 2 0,3-1 0,-3 2 0,1 0 0,-1 0 0,0 0 0,1 0 0,-1 0 0,0 0 0,0 0 0,3-3 0,-2 2 0,2-2 0,-3 3 0,2-2 0,-1 1 0,1-2 0,1 0 0,-2 3 0,1-3 0,-2 3 0,1-3 0,-1 3 0,0-3 0,0 3 0,3-3 0,-3 3 0,3-3 0,-3 0 0,0 3 0,0-3 0,1 3 0,1-3 0,-1 3 0,2-3 0,-3 3 0,2-3 0,-1 2 0,2-1 0,0-1 0,-3 2 0,3-2 0,-3 1 0,0 1 0,0-4 0,0 4 0,0-4 0,0 1 0,0 1 0,1-2 0,-1 4 0,0-4 0,0 4 0,3-4 0,-3 4 0,6-4 0,-6 4 0,3-2 0,-3 1 0,0 1 0,3-4 0,-2 1 0,4-1 0,-1-1 0,-1 2 0,3-1 0,-3 1 0,3-1 0,-3 1 0,2 2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1957 68 24575,'-13'0'0,"1"0"0,6 0 0,-3 0 0,3 0 0,-6 0 0,5 0 0,-4 0 0,4 0 0,-2 0 0,3 0 0,0 0 0,0 0 0,0 0 0,0 0 0,0 0 0,0 0 0,0 0 0,0 0 0,0 0 0,0 0 0,0 0 0,0 0 0,0 0 0,0 0 0,0 0 0,0 0 0,0 0 0,0 2 0,0-1 0,0 2 0,0-3 0,0 2 0,0-1 0,3 4 0,-2-4 0,2 1 0,-1 1 0,-1-2 0,2 4 0,-3-5 0,3 6 0,-2-6 0,2 3 0,-3 0 0,0-3 0,0 5 0,0-4 0,0 2 0,1-1 0,-1-1 0,0 1 0,0-2 0,3 3 0,-2-2 0,5 4 0,-6-4 0,3 2 0,-3-1 0,1-1 0,-1 1 0,3 1 0,-2-3 0,2 3 0,-3-3 0,0 0 0,0 0 0,3 3 0,-2-3 0,2 3 0,-3-3 0,0 3 0,0-3 0,1 3 0,-1-3 0,0 2 0,0-1 0,0 2 0,1-3 0,-1 0 0,-1 2 0,2-1 0,-1 2 0,0-3 0,0 0 0,0 0 0,0 2 0,0-1 0,0 1 0,0-2 0,0 0 0,1 0 0,1 3 0,-1-2 0,2 2 0,-3-3 0,0 0 0,3 2 0,-2-1 0,2 2 0,-3-3 0,0 0 0,0 0 0,0 0 0,0 0 0,0 0 0,1 0 0,-1 0 0,0 0 0,0 0 0,0 0 0,1 0 0,-1 0 0,0 0 0,0 2 0,0-1 0,0 1 0,0-2 0,0 0 0,0 3 0,0-2 0,0 1 0,1-2 0,-1 0 0,0 0 0,0 0 0,0 0 0,0 0 0,1 0 0,-2 0 0,2 0 0,-1 0 0,0 0 0,0 0 0,0 0 0,1 0 0,-1 0 0,0 0 0,1 0 0,-1 0 0,0 0 0,1 0 0,-1 0 0,0 0 0,1 0 0,-1 0 0,0 0 0,1 0 0,-1 0 0,0 0 0,0 0 0,0 0 0,0 0 0,0 0 0,0 0 0,0 0 0,0 0 0,0 0 0,0 0 0,0 0 0,0 0 0,0 0 0,0 0 0,0 0 0,1 0 0,-1 0 0,0 0 0,0 0 0,1 0 0,-1 0 0,0 0 0,0 0 0,0 0 0,0 0 0,1 0 0,-1 0 0,0 0 0,1 0 0,-1 0 0,1 0 0,2 3 0,-2-2 0,1 1 0,-2-2 0,1 0 0,-1 0 0,0 0 0,0 0 0,0 0 0,0 0 0,-1 0 0,1 0 0,0 0 0,0 0 0,0 3 0,-3-2 0,2 1 0,-3-2 0,4 0 0,0 0 0,0 0 0,0 0 0,0 0 0,-1 0 0,1 0 0,1 0 0,-1 0 0,0 0 0,1 0 0,-1 0 0,0 0 0,1 0 0,-1 0 0,1 0 0,-1 0 0,1 0 0,-1 0 0,0 0 0,1 0 0,-1 0 0,1 0 0,-1 0 0,0 0 0,1 0 0,-1 0 0,0 0 0,0 0 0,1 0 0,-1 0 0,0 0 0,1 0 0,-1 0 0,1 0 0,-1 0 0,0 0 0,1 0 0,-1 0 0,1 0 0,1-2 0,-1 1 0,2-1 0,0-1 0,-2 2 0,1-1 0,-1 2 0,-1 0 0,0 0 0,1-3 0,-1 3 0,0-3 0,3 0 0,-2 3 0,1-3 0,1 0 0,-2 0 0,2-3 0,-3 0 0,0 0 0,1 3 0,-1 0 0,3 1 0,-2 1 0,4-4 0,-4 4 0,2-2 0,-3 1 0,0 1 0,0-4 0,1 4 0,2-4 0,-3 4 0,3-1 0,0-1 0,-3 2 0,3-1 0,-2 2 0,1-3 0,-1 2 0,2-1 0,0-1 0,-2 3 0,2-3 0,-3 3 0,0 0 0,1 0 0,2-3 0,-2 3 0,2-3 0,-3 3 0,0 0 0,1 0 0,-1 0 0,0 0 0,0 0 0,0 0 0,0 0 0,0 0 0,0 0 0,-1 0 0,1 0 0,0 0 0,0 0 0,0 0 0,0 0 0,0 0 0,0 0 0,1 0 0,-1 0 0,0 0 0,1 0 0,-1 0 0,3-3 0,-3 3 0,3-3 0,-3 3 0,3-3 0,-2 3 0,1-3 0,-2 3 0,1 0 0,-1-3 0,0 3 0,0-3 0,0 3 0,0 0 0,1-3 0,-2 3 0,2-3 0,-1 0 0,0 3 0,0-3 0,3 1 0,-2 1 0,1-2 0,1 0 0,-3 3 0,3-6 0,-3 6 0,0-6 0,0 6 0,0-3 0,0 0 0,0 3 0,0-6 0,0 5 0,3-4 0,-3 4 0,3-1 0,-1-1 0,-1 2 0,2-4 0,-3 4 0,3-4 0,-3 4 0,3-1 0,0-1 0,0 0 0,6-1 0,-3 2 0,3 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0:39:15.3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24575,'0'36'0,"0"3"0,0 6 0,0-4 0,0 0 0,0-10 0,0-20 0,0 5 0,0-7 0,0 0 0,0 0 0,0 0 0,4-4 0,-3 3 0,3-3 0,-4 4 0,0 0 0,0-1 0,0 1 0,4 0 0,-3 0 0,3 0 0,0 0 0,-3-1 0,3 1 0,-4-1 0,4 1 0,-3 0 0,2-1 0,1 1 0,-3 1 0,3-1 0,-4 0 0,5 0 0,-4 0 0,3 0 0,0-4 0,-3 3 0,3-4 0,-1 1 0,-2 3 0,3-3 0,-4 4 0,0-1 0,4 0 0,-3 1 0,6-1 0,-6 1 0,3 0 0,0 0 0,-3 0 0,3 0 0,-4 0 0,0 0 0,4 0 0,-3 0 0,3 0 0,-4 0 0,0 0 0,0 1 0,4-1 0,-3 0 0,3 0 0,-4 0 0,0 0 0,4 0 0,-2 5 0,2 1 0,0 5 0,-3 1 0,4-1 0,-5-5 0,4 4 0,-3-9 0,4 4 0,-1-5 0,-3 0 0,3 0 0,-4 0 0,0 0 0,0 0 0,0-1 0,0 0 0,0 1 0,0-1 0,0 2 0,0-2 0,0 1 0,0 0 0,0 0 0,0-1 0,0 1 0,0-1 0,0 1 0,0-1 0,0 0 0,0 1 0,0-1 0,0 1 0,0 0 0,0-1 0,0 1 0,0-1 0,0 1 0,0-1 0,0 1 0,0 0 0,0 0 0,0-1 0,0 1 0,0 0 0,0 0 0,0 0 0,0 0 0,0 0 0,0-1 0,0 1 0,0 0 0,0 0 0,0-1 0,0 1 0,0 0 0,4 0 0,-3 0 0,2 0 0,-3 0 0,0 0 0,4-4 0,-3 4 0,3-4 0,-4 4 0,0 0 0,4-4 0,-3 3 0,3-3 0,-4 4 0,0 0 0,5-4 0,-4 3 0,3-3 0,-4 4 0,4 1 0,-3-1 0,3 0 0,0 0 0,-3 0 0,3 0 0,0 0 0,-3 0 0,3 0 0,0 0 0,-3 1 0,3 4 0,0-4 0,-3 4 0,3-5 0,-4 0 0,0 0 0,4 0 0,-3 0 0,3 0 0,-4 0 0,0 1 0,4-1 0,-3 0 0,3 0 0,-4-1 0,0 2 0,0-1 0,4 0 0,-3 0 0,3 0 0,-4 0 0,0 0 0,4 0 0,-3 0 0,3 0 0,-4 0 0,0-1 0,0 1 0,4 0 0,-3 0 0,4 0 0,-5-1 0,0 1 0,0-1 0,0 1 0,3-1 0,-2 1 0,3-1 0,-4 1 0,4-4 0,-3 2 0,3-2 0,0 4 0,-3 0 0,3 0 0,-4 0 0,4 0 0,-3 0 0,3 0 0,0 0 0,-3 0 0,3 0 0,0 0 0,-3 0 0,3 0 0,-4 0 0,0 0 0,0-1 0,0 1 0,0 3 0,0-2 0,0 2 0,0 2 0,0-4 0,0 4 0,0 8 0,0-9 0,0 9 0,0-8 0,0-4 0,0 4 0,0 0 0,0-4 0,0 4 0,0 0 0,0-3 0,0 7 0,0-7 0,0 3 0,0-5 0,0 0 0,0 0 0,0 0 0,0 0 0,0 0 0,0 0 0,0 0 0,0 1 0,0-1 0,0 0 0,0 0 0,0 0 0,0 5 0,0-4 0,0 9 0,0-9 0,4 4 0,-3-5 0,3 5 0,-4-3 0,0 3 0,0-5 0,4 0 0,-3 5 0,3-4 0,-4 4 0,0-5 0,0 0 0,4 0 0,-3 5 0,3-3 0,0 3 0,-3-5 0,3 0 0,1 5 0,-4-4 0,3 4 0,1 0 0,-4-4 0,8 4 0,-8 0 0,7-3 0,-7 3 0,7 0 0,-7-4 0,4 4 0,-5-5 0,4 0 0,-3 0 0,3 0 0,0 0 0,-3 1 0,3-1 0,-4-1 0,4-3 0,-3 3 0,3-3 0,-4 4 0,0 0 0,4-1 0,-3 2 0,7-1 0,-7 0 0,3 0 0,0 0 0,1 0 0,0 0 0,3 0 0,-2 5 0,-1-3 0,3 3 0,-2 0 0,-1-4 0,4 9 0,-3-4 0,3 0 0,1 4 0,0-4 0,0 5 0,0-4 0,-5 3 0,4-4 0,-4 0 0,0-1 0,4 0 0,-8-4 0,7 4 0,-3-5 0,0 5 0,-1-3 0,0 3 0,-3-5 0,3 0 0,-4 0 0,4 0 0,-3 0 0,4 0 0,-1 0 0,-3 0 0,3 0 0,0 0 0,-3 1 0,3-1 0,0 0 0,-3 0 0,7 0 0,-7 0 0,3 0 0,0 0 0,-3 0 0,3 0 0,0 1 0,-3-1 0,3 0 0,0 0 0,1 0 0,0 0 0,3 0 0,-7 0 0,7 0 0,-3 0 0,5 0 0,-1 0 0,0 5 0,-4-3 0,4 3 0,-4-5 0,4 0 0,-4 0 0,3 0 0,-7 0 0,7 0 0,-7 0 0,3 1 0,0-1 0,-3 0 0,3 0 0,-4 0 0,4-4 0,-3 3 0,3-3 0,-4 4 0,4-4 0,-3 3 0,7 1 0,-3 1 0,5 8 0,-5-15 0,0 1 0,-5 4 0,0 0 0,0 11 0,4 4 0,1-12 0,1 12 0,2-13 0,-3 9 0,0-9 0,4 4 0,-4 0 0,1-3 0,3 8 0,-8-9 0,8 9 0,-4 0 0,4-3 0,-4 2 0,3-9 0,-7 5 0,7-3 0,-7 3 0,8-5 0,-8 0 0,7 0 0,-7 0 0,7 0 0,-7 0 0,7 0 0,-7 0 0,7 1 0,-7-1 0,7 0 0,-3 0 0,0 0 0,3 0 0,-3-4 0,0 3 0,3-3 0,-3 4 0,1 0 0,2 0 0,-7 1 0,7-1 0,-3 0 0,4 0 0,-4 0 0,3 0 0,-3 0 0,0 0 0,3-4 0,-3 3 0,0-3 0,3 5 0,-3-2 0,4 1 0,-4 0 0,3-5 0,-7 4 0,7-3 0,-3 4 0,4 0 0,-4 0 0,2-4 0,-2 3 0,0-3 0,4 4 0,-8 0 0,7-4 0,-7 3 0,7-3 0,-3 4 0,4 0 0,0 0 0,-4 0 0,3-4 0,-7 3 0,7-3 0,-3 0 0,4 3 0,0-3 0,0 4 0,-4 0 0,3-4 0,-3 3 0,4-7 0,-4 7 0,3-7 0,-3 7 0,4-3 0,-4 4 0,3-4 0,-3-1 0,0 0 0,3-3 0,-7 7 0,7-7 0,-7 7 0,7-7 0,-7 7 0,3-4 0,-4 5 0,0 0 0,4 0 0,0 0 0,5 4 0,-4-3 0,3-1 0,-7-2 0,7-2 0,-4 3 0,1 1 0,3-5 0,-7 4 0,7-7 0,-8 7 0,4-3 0,0 0 0,-3 3 0,7-7 0,-7 6 0,3-2 0,0 0 0,-3 3 0,7-8 0,-7 8 0,3-3 0,-4 3 0,4-3 0,-3 3 0,6-3 0,-6 4 0,7-5 0,-7 4 0,3-3 0,0 0 0,-3 3 0,7-7 0,-7 6 0,6-6 0,-6 6 0,7-6 0,-7 7 0,6-7 0,-6 6 0,7-6 0,-7 7 0,7-4 0,-4 5 0,5-4 0,-1-1 0,0-4 0,1 4 0,-4 1 0,2 0 0,-6 3 0,7-8 0,-7 8 0,6-7 0,-6 7 0,7-7 0,-7 7 0,6-7 0,-6 6 0,3-2 0,0 4 0,-3-1 0,6 1 0,-6-1 0,7 1 0,-7 0 0,6 0 0,-6 0 0,3 0 0,0 0 0,-3-1 0,7 1 0,-7-1 0,3 1 0,0-4 0,-3 2 0,2-2 0,-3 4 0,0 0 0,0-1 0,0 1 0,4-5 0,-2 4 0,2-4 0,-1 5 0,-2-1 0,3 1 0,-4-1 0,0 1 0,0-1 0,4 1 0,-3-1 0,3 1 0,-4 0 0,0 0 0,0-1 0,0 1 0,0 0 0,0 0 0,0-1 0,0 1 0,0 0 0,0-1 0,0 0 0,4-3 0,-3 3 0,3-3 0,-4 4 0,0-1 0,0 1 0,0 0 0,0 0 0,0 0 0,0 1 0,0-1 0,0 0 0,0 0 0,0 0 0,0 0 0,0 0 0,0 0 0,0-1 0,0 2 0,0-2 0,0 1 0,0 0 0,0 0 0,0 0 0,0-1 0,0 1 0,0 0 0,0 0 0,0 0 0,0 0 0,0 0 0,0-1 0,0 1 0,0 0 0,0 0 0,0 0 0,0 0 0,0 0 0,0 0 0,0 0 0,0 0 0,0 0 0,0 0 0,4-4 0,-3 2 0,3-2 0,-4 4 0,0-1 0,0 1 0,0-1 0,0 1 0,0-1 0,0 0 0,0 1 0,0-1 0,0 0 0,0 0 0,0 1 0,0-1 0,0 1 0,4-1 0,-3 1 0,3 0 0,-4 0 0,0 0 0,0-1 0,0 1 0,0-1 0,0 1 0,0-1 0,0 1 0,0-1 0,4 0 0,-3 1 0,3-1 0,-4 1 0,0-1 0,0 0 0,0 0 0,3 1 0,-2-1 0,3 1 0,-4-1 0,0 0 0,0 1 0,0-1 0,0 1 0,0-1 0,0 0 0,0 0 0,0 1 0,0-1 0,0 0 0,0 0 0,0 1 0,0-1 0,0-3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3T10:39:21.0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2.80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0 182 24575,'22'0'0,"3"0"0,-10 0 0,4 0 0,7 0 0,-7 0 0,13 0 0,-9 0 0,8 0 0,-7 0 0,-1 0 0,-6-3 0,-3 2 0,-4-2 0,3 3 0,-6 0 0,2 0 0,-3 0 0,3 0 0,-3 0 0,3 0 0,0 0 0,1 0 0,0 0 0,-1 0 0,-3 0 0,4 0 0,0 0 0,3 0 0,1 0 0,0 0 0,3 0 0,-2 0 0,6 0 0,-3 0 0,1 0 0,2 0 0,-6 0 0,2 0 0,-3 0 0,-4 0 0,-1 0 0,-2 0 0,1 0 0,-1 0 0,2 0 0,-1 0 0,-2 0 0,3 0 0,0 0 0,-3 0 0,7 0 0,-6 0 0,5 0 0,-5 0 0,4 0 0,-4 0 0,-1-2 0,0-5 0,-6 0 0,3-2 0,-3 3 0,0-3 0,0 2 0,0-1 0,0 1 0,0-2 0,0 2 0,0-3 0,0 4 0,0 0 0,0-3 0,0 2 0,3-1 0,5 5 0,-1 0 0,4 3 0,-5 0 0,0 0 0,4 0 0,0 0 0,0 0 0,3 0 0,-3 0 0,4 0 0,-4 0 0,3 0 0,-6 0 0,2 0 0,1 0 0,-3 0 0,2 3 0,-3 0 0,0 3 0,-3 0 0,3 0 0,-3 0 0,6-2 0,-3-2 0,3 1 0,-3-2 0,4 2 0,-3-3 0,2 0 0,1 0 0,0 0 0,0 0 0,0 0 0,-1 0 0,-2 0 0,3 0 0,-4 0 0,3 0 0,-3 0 0,3 0 0,-3 0 0,3 0 0,-2 0 0,2 0 0,-3 0 0,3 0 0,-2 0 0,2 0 0,-3 0 0,3 0 0,-2 0 0,1 0 0,-1 0 0,2 0 0,-2 0 0,2 0 0,1 0 0,-3 0 0,6 0 0,-6 0 0,2 0 0,-3 0 0,3 0 0,-2 0 0,1 0 0,1 0 0,-3 0 0,3 0 0,0 0 0,-2 0 0,7 0 0,-6 0 0,7 0 0,-8 0 0,4 0 0,-4 0 0,2 0 0,-3 0 0,3-3 0,-2 2 0,2-2 0,-3 3 0,3 0 0,-2-2 0,5 1 0,-5-2 0,2 3 0,1 0 0,-3 0 0,2 0 0,1-3 0,0 2 0,0-2 0,3 3 0,-6 0 0,6 0 0,-3 0 0,3-3 0,-2 2 0,-2-2 0,-3 3 0,0 0 0,3 0 0,-2 0 0,2-2 0,-1 1 0,-1-2 0,1 3 0,1 0 0,-2 0 0,5 0 0,-2-3 0,4 3 0,-1-3 0,1 0 0,-4 2 0,3-2 0,-6 3 0,5-3 0,-5 2 0,6-2 0,-6 3 0,3 0 0,-4 0 0,2 0 0,-1 0 0,2 0 0,0 0 0,1 0 0,-1 0 0,1 0 0,-1 0 0,2 0 0,-1 0 0,-1 0 0,-3 0 0,3 0 0,-2 0 0,2 0 0,0 0 0,-2 0 0,1 0 0,1 0 0,1 0 0,3 0 0,5 0 0,0 0 0,1-3 0,2 2 0,-7-2 0,4 3 0,-5-3 0,1 2 0,0-2 0,-4 3 0,-1 0 0,1 0 0,-3 0 0,6 0 0,-7 0 0,7 0 0,-3 0 0,8 0 0,-3-3 0,2 2 0,-3-2 0,-1 3 0,5-3 0,-4 2 0,4-2 0,-5 3 0,5 0 0,-4 0 0,4 0 0,-5 0 0,-2-3 0,-2 2 0,-3-2 0,0 3 0,3 0 0,-2 0 0,2 0 0,-1 0 0,2 0 0,7 0 0,-3 0 0,8 0 0,1 0 0,0 0 0,4 0 0,-5 0 0,0 0 0,1 0 0,-1 0 0,0 4 0,-3-3 0,2 5 0,-6-5 0,2 2 0,-3-3 0,-1 3 0,1-2 0,-4 2 0,3-3 0,-3 0 0,4 3 0,-1-2 0,1 2 0,0-3 0,-1 0 0,1 0 0,-1 0 0,1 0 0,-4 0 0,0 0 0,-1 0 0,-2 0 0,2 0 0,1 0 0,-3 0 0,6 0 0,-3 0 0,0 0 0,3 0 0,-3 0 0,4 0 0,-1 0 0,1 0 0,-1 0 0,1 0 0,0 0 0,3 0 0,-2 0 0,-1 0 0,-1 0 0,-6 0 0,2 0 0,0 0 0,-2 0 0,6 0 0,-3 0 0,4 0 0,-1 0 0,1 0 0,3 0 0,-2 0 0,2 0 0,1 0 0,-4 0 0,4 0 0,-5 0 0,1 0 0,-4 0 0,0 0 0,-1 0 0,1 0 0,0 0 0,2 0 0,-5 0 0,6 0 0,-6 0 0,10 0 0,-6 0 0,6 0 0,1 0 0,-4 0 0,8 0 0,-4 0 0,4 0 0,1 0 0,-1 0 0,0 0 0,1 0 0,-1 0 0,0 0 0,1 0 0,-1 0 0,0 0 0,1 0 0,-1 0 0,0 0 0,1 0 0,-1 0 0,0 0 0,0 0 0,1 0 0,-1 0 0,0 0 0,1 0 0,-5 0 0,4 0 0,-2 0 0,-1 0 0,1 0 0,-7 0 0,1 0 0,-4 0 0,3 0 0,-6 0 0,6 0 0,-7 0 0,4 0 0,-4 0 0,3 0 0,-2 0 0,2 0 0,-3 0 0,2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2.8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38 124 24575,'6'18'0,"-3"-2"0,0-11 0,-3 1 0,3 2 0,0-2 0,3 0 0,0-1 0,0-2 0,0 3 0,-1 0 0,1-3 0,0 2 0,0-2 0,-1 3 0,3-3 0,-4 2 0,6-4 0,-6 4 0,5-4 0,-1 4 0,-2-2 0,2 0 0,-2 2 0,2-4 0,-2 4 0,3-5 0,-1 3 0,-2 0 0,2-3 0,0 3 0,-1-3 0,1 0 0,0 0 0,-1 0 0,1 0 0,1 0 0,-3 0 0,2 0 0,1 0 0,-3 0 0,3 0 0,-1 0 0,-1 3 0,1-3 0,0 3 0,-2-3 0,3 0 0,-1 0 0,-2 0 0,3 0 0,-1 0 0,-2 0 0,2 0 0,0 0 0,-1 0 0,1 0 0,0 0 0,-2 0 0,2 0 0,1 0 0,-3 0 0,2 0 0,0 0 0,-2 0 0,3 0 0,-1 0 0,-2 0 0,3 0 0,-1 0 0,-2 0 0,2 0 0,1 0 0,-3 0 0,2 0 0,1 0 0,-3 0 0,2-3 0,-2 0 0,0-1 0,2 2 0,-2-1 0,5 0 0,-5-3 0,3 3 0,-3-3 0,0 3 0,0 0 0,0-3 0,0 3 0,0-3 0,0 0 0,-1 0 0,1 0 0,-3 1 0,2-1 0,-4-2 0,4 1 0,-2-1 0,1 2 0,1 0 0,-2 0 0,0-2 0,3 4 0,-6-6 0,3 6 0,0-5 0,-3 1 0,3 1 0,-3-1 0,0 0 0,0 1 0,-8 1 0,3 4 0,-6 2 0,5 0 0,0 0 0,-3 0 0,3 0 0,-3 0 0,0 0 0,2 0 0,-1 0 0,-1 0 0,2 0 0,-1 0 0,-1 0 0,3 0 0,-3 0 0,1 0 0,1 0 0,-1 0 0,0 0 0,1 0 0,-1 0 0,-1-3 0,3 2 0,-3-4 0,3 4 0,-2-1 0,1-1 0,-1 2 0,-1-1 0,3 2 0,-2 0 0,-1 0 0,3 0 0,-3 0 0,1-3 0,1 2 0,-2-1 0,1 2 0,2 0 0,-3 0 0,0-3 0,3 2 0,-3-1 0,3-1 0,0 2 0,-3-1 0,2 2 0,-1 0 0,-1 0 0,2 0 0,-2 0 0,0 0 0,3 0 0,-3 0 0,0 0 0,2 0 0,-1 0 0,-1 0 0,3 0 0,-3 0 0,1 0 0,1 0 0,-1 0 0,-1 2 0,3-1 0,-3 7 0,6-5 0,-2 3 0,1 2 0,1-4 0,-3 5 0,6-1 0,-6-1 0,6 1 0,-3-2 0,0 0 0,3 3 0,-6-3 0,6 3 0,-8-6 0,1-1 0,-2-2 0,1 0 0,3 0 0,-4 0 0,3 0 0,-3 0 0,1 0 0,1 0 0,-1 0 0,0 0 0,1 0 0,-1 0 0,-1 0 0,3 0 0,-2 0 0,-1 0 0,3 0 0,-3 0 0,3 6 0,3 0 0,0 4 0,3-2 0,5-3 0,-1 1 0,5-3 0,-4 2 0,1-4 0,2 1 0,-2-2 0,2 0 0,0 0 0,-1 3 0,1-3 0,-3 8 0,1-4 0,0 2 0,-1-1 0,3-4 0,-1 1 0,1 1 0,0-3 0,-1 3 0,1-3 0,0 0 0,-2 0 0,2 0 0,0 0 0,-1 0 0,1 0 0,0 0 0,-2 0 0,3 0 0,-1 0 0,-2 0 0,2 0 0,1 0 0,-3 0 0,3 0 0,-1-3 0,-1 2 0,2-2 0,-3 1 0,0 1 0,3-1 0,-3 2 0,3-3 0,-1 2 0,-1-2 0,2 3 0,-1 0 0,-1 0 0,1 0 0,1 0 0,-3 0 0,3 0 0,-1-2 0,-2 1 0,3-2 0,-1 3 0,-2 0 0,3-2 0,-1 1 0,-4-4 0,6 4 0,-6-4 0,5 4 0,-1-4 0,-2 2 0,3-1 0,-3-1 0,0 4 0,0-4 0,0 1 0,0-2 0,0 3 0,0-3 0,-1 3 0,1-3 0,0 0 0,-2 0 0,1 0 0,-2 0 0,1-2 0,1 4 0,-2-4 0,3 2 0,-2 0 0,1-3 0,-4 3 0,4 0 0,-2 0 0,1 1 0,1-1 0,-1 0 0,-1-3 0,2 3 0,-4-3 0,-15 13 0,7-8 0,-12 11 0,13-10-984,-6 0 0,5 0 0,-5 0 0,6 0 0,0 3 0,-2-3 104,1 3 880,-1-3 983,-1 3 0,3 0 0,-3 0 0,1 0 0,1 0 0,-1 0-97,-1 0-886,3 0 0,-3 0 0,1 0 0,1 0 0,-1 0 0,-1 0 0,3 0 0,-3 0 0,1 0 0,1 0 0,-1 0 0,-1 0 0,3 0 0,-3 0 0,1 0 0,1 0 0,-1 0 0,0 0 0,1 0 0,-1 0 0,-1 0 0,3 0 0,-3 0 0,1 0 0,2 0 0,-3 0 0,1 0 0,1 0 0,-1 3 0,-1 0 0,3 3 0,-3-3 0,4 2 0,-1-5 0,0 8 0,-3-4 0,3 2 0,0-1 0,1-2 0,2 3 0,-3 0 0,0 0 0,1-3 0,1 4 0,-1-3 0,4 7 0,-1-3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2.8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153 200 24575,'-6'9'0,"3"1"0,-2-9 0,2 4 0,-3-4 0,1 1 0,1 1 0,-1-2 0,2 1 0,-3-2 0,3 3 0,-2-2 0,2 1 0,-3 1 0,0-2 0,3 4 0,-2-5 0,4 6 0,-4-3 0,4 3 0,-4 0 0,2 0 0,-3 0 0,0-1 0,3 1 0,-3-3 0,6 3 0,-6-6 0,5 5 0,-1-1 0,-1-1 0,2 2 0,-1-2 0,2 3 0,-3-3 0,2 2 0,-1-2 0,-1 1 0,2 1 0,-1-2 0,2 3 0,-3-3 0,2 2 0,-2-2 0,3 3 0,-2-1 0,1 1 0,-1 0 0,2-1 0,0 1 0,0-1 0,0 1 0,0 0 0,0-1 0,0 1 0,0-1 0,0 1 0,0-1 0,0 1 0,0 0 0,0-1 0,0 1 0,0-1 0,0 1 0,0 0 0,0-1 0,0 1 0,0 0 0,0-1 0,0 1 0,2-3 0,1 2 0,3-4 0,-1 1 0,1-2 0,-3 3 0,2-3 0,-2 3 0,3-3 0,0 0 0,-3 2 0,2-1 0,-2 2 0,0-1 0,2-1 0,-4 4 0,4-4 0,-5 4 0,5-4 0,-1 1 0,-1 1 0,-1 0 0,1 0 0,0 0 0,3-1 0,0-1 0,-1 4 0,1-4 0,-3 4 0,2-5 0,-2 3 0,3-3 0,-3 2 0,2-1 0,-2 2 0,3-3 0,-3 3 0,2-3 0,-2 3 0,3 0 0,0-3 0,0 3 0,-3-1 0,2-1 0,-2 4 0,3-4 0,-1 1 0,1-2 0,-3 3 0,2-2 0,-2 2 0,3-3 0,-1 0 0,1 0 0,-1 0 0,1 0 0,0 0 0,0 0 0,-1 0 0,-2 2 0,3-1 0,-3 1 0,3-2 0,0 0 0,-3 3 0,2-2 0,-2 2 0,3-3 0,-1 0 0,1 0 0,0 2 0,-1-1 0,1 1 0,0-2 0,-1 0 0,-1 3 0,1-3 0,-2 3 0,3-3 0,0 0 0,-3 2 0,2-1 0,-2 2 0,3-3 0,0 0 0,0 0 0,-1 0 0,1 2 0,0-1 0,-1 1 0,1-2 0,0 0 0,-3 3 0,2-2 0,-1 1 0,2-2 0,-1 0 0,1 0 0,0 0 0,-1 0 0,1 0 0,0 0 0,0 0 0,0 0 0,-1 0 0,1 0 0,0 0 0,0 0 0,0 0 0,-1 0 0,1 0 0,0 0 0,0 0 0,0 0 0,0 0 0,0 0 0,-1 0 0,1 0 0,0 0 0,-1 0 0,1 0 0,0 0 0,-1 0 0,1 0 0,0 0 0,-1 0 0,1 0 0,-1 0 0,1 0 0,0 0 0,0 0 0,-1 0 0,1 0 0,0 0 0,0 0 0,-1 0 0,1 0 0,0 0 0,0 0 0,-1 0 0,1 0 0,0 0 0,0 0 0,0 0 0,-1 0 0,1 0 0,0 0 0,0 0 0,0 0 0,0 0 0,0 0 0,-1 0 0,1 0 0,0 0 0,-1 0 0,1 0 0,0 0 0,-1 0 0,1 0 0,0 0 0,-1 0 0,1 0 0,0 0 0,0-3 0,0 3 0,0-3 0,0 1 0,0 1 0,-1-2 0,1 1 0,0 1 0,0-2 0,0 3 0,-3-2 0,2 1 0,-2-2 0,1 1 0,1 1 0,-2-2 0,3 3 0,-3-2 0,2 1 0,-2-2 0,0 0 0,2 3 0,-2-6 0,3 6 0,0-3 0,-3 0 0,2 3 0,-2-6 0,3 6 0,0-5 0,0 4 0,-1-2 0,-2 1 0,2 1 0,-1-1 0,-1-1 0,2 2 0,-5-4 0,6 4 0,-3-1 0,0-1 0,3 2 0,-3-1 0,0-1 0,2 2 0,-4-4 0,4 4 0,-4-4 0,4 4 0,-2-2 0,1 1 0,1 1 0,-4-4 0,4 4 0,-2-1 0,3-1 0,0 3 0,-3-6 0,2 6 0,-2-5 0,3 4 0,-1-4 0,1 4 0,-3-4 0,2 5 0,-2-6 0,3 6 0,0-5 0,-1 4 0,-2-4 0,2 1 0,-2 1 0,1-2 0,1 4 0,-5-4 0,3 1 0,-1 1 0,-1-2 0,1 2 0,1 0 0,-2-3 0,4 6 0,-5-6 0,3 3 0,-3-3 0,3 3 0,-3-2 0,3 2 0,-1-3 0,-1 0 0,4 3 0,-4-2 0,1 2 0,1 0 0,-2-3 0,1 3 0,1 0 0,-2-2 0,4 1 0,-4-2 0,4 0 0,-4 0 0,4 3 0,-4-2 0,1 1 0,1-2 0,-2 0 0,1 0 0,-2 1 0,0-1 0,0 0 0,0 0 0,0 0 0,0 0 0,0 1 0,0-1 0,0 0 0,0 0 0,0 0 0,0 1 0,0-1 0,0 0 0,0 1 0,0-1 0,0 0 0,0 0 0,0 1 0,0-1 0,0 0 0,0 1 0,0-1 0,0 0 0,0 1 0,-3 2 0,3-3 0,-6 5 0,6-4 0,-6 4 0,6-4 0,-6 5 0,5-6 0,-4 6 0,4-6 0,-4 3 0,2-1 0,0-1 0,-2 4 0,4-4 0,-4 4 0,4-4 0,-4 4 0,4-4 0,-4 4 0,4-4 0,-4 5 0,2-3 0,0 0 0,-3 3 0,6-6 0,-5 6 0,4-6 0,-4 3 0,2-3 0,-3 3 0,3-2 0,-2 4 0,4-4 0,-4 4 0,2-4 0,-3 4 0,3-4 0,-2 4 0,2-1 0,-3-1 0,0 3 0,0-3 0,1 3 0,-1-3 0,0 3 0,0-3 0,0 3 0,1 0 0,-1 0 0,0 0 0,3-3 0,-2 3 0,1-3 0,-1 3 0,-1 0 0,0 0 0,0 0 0,0 0 0,1 0 0,1-3 0,-1 3 0,2-3 0,-3 3 0,0 0 0,0 0 0,0 0 0,0 0 0,1 0 0,2-2 0,-3 1 0,3-2 0,0 0 0,-2 3 0,2-3 0,-3 3 0,0 0 0,1 0 0,2-3 0,-3 3 0,3-3 0,-2 3 0,-1 0 0,0 0 0,0 0 0,3-3 0,-2 3 0,2-3 0,-3 3 0,0 0 0,0 0 0,0 0 0,1 0 0,-1 0 0,0 0 0,0 0 0,0 0 0,3-3 0,-2 3 0,2-3 0,-3 3 0,3-3 0,-3 3 0,3-3 0,-3 3 0,0 0 0,1 0 0,-1 0 0,0 0 0,0 0 0,1 0 0,-1 0 0,0 0 0,0-2 0,1 1 0,-1-2 0,0 3 0,0 0 0,0 0 0,1 0 0,-1 0 0,0 0 0,0 0 0,1 0 0,-1 0 0,0 0 0,0 0 0,1 0 0,-1 0 0,0 0 0,0 0 0,0 0 0,1 0 0,-1 0 0,0 0 0,0 0 0,0 0 0,0 0 0,0 0 0,1 0 0,-1 0 0,0 0 0,0 0 0,0 0 0,0 0 0,0 0 0,0 0 0,0 0 0,0 0 0,0 0 0,0 0 0,0 0 0,0 0 0,0 0 0,0 0 0,-1 3 0,1-2 0,0 2 0,3-1 0,-3-1 0,3 4 0,-3-4 0,2 5 0,-1-6 0,2 3 0,-1 0 0,-1-3 0,1 3 0,-2 0 0,1-3 0,-1 3 0,0-3 0,0 0 0,0 0 0,0 0 0,3 3 0,-3-3 0,3 3 0,-3-3 0,0 0 0,0 0 0,2 3 0,-1-3 0,2 3 0,-3-3 0,0 0 0,3 3 0,-3-3 0,3 3 0,0 0 0,-2-2 0,4 4 0,-4-4 0,1 1 0,1 1 0,-2-2 0,1 4 0,-2-4 0,1 1 0,-1 1 0,0-3 0,0 5 0,1-4 0,1 4 0,-1-4 0,4 4 0,-4-4 0,5 4 0,-3-2 0,1 1 0,1 1 0,-4-2 0,4 3 0,-4 0 0,4 0 0,-4-3 0,2 2 0,-1-2 0,-1 0 0,4 2 0,-4-4 0,4 4 0,-4-4 0,4 4 0,-4-4 0,5 4 0,-6-5 0,6 5 0,-6-4 0,6 4 0,-5-2 0,4 3 0,-4-2 0,4 1 0,-4-5 0,4 6 0,-4-3 0,4 3 0,-4-3 0,4 2 0,-5-4 0,6 4 0,-6-4 0,6 4 0,-5-4 0,4 4 0,-4-4 0,4 4 0,-4-5 0,2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2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24575,'9'0'0,"3"0"0,-6 0 0,3 0 0,-3 0 0,3 2 0,-2-1 0,2 5 0,-3-6 0,0 3 0,-1-1 0,1-1 0,0 4 0,0-4 0,0 1 0,0 1 0,0-2 0,0 2 0,0-3 0,0 0 0,0 2 0,0-1 0,0 1 0,0 1 0,0-2 0,0 2 0,-3-1 0,2-1 0,-2 2 0,3-3 0,-1 0 0,1 0 0,-3 2 0,3-1 0,-3 2 0,3-3 0,0 0 0,-3 2 0,2-1 0,-2 2 0,3-3 0,0 0 0,0 0 0,0 0 0,-1 0 0,1 2 0,0-1 0,0 1 0,0-2 0,0 0 0,-3 3 0,3-2 0,-3 1 0,3-2 0,0 0 0,0 0 0,-1 0 0,1 0 0,0 3 0,1-2 0,-1 2 0,0-3 0,0 0 0,0 0 0,0 0 0,-3 2 0,2-1 0,-2 2 0,3-3 0,0 0 0,0 0 0,0 0 0,-2 2 0,1-1 0,-1 2 0,1-3 0,2 0 0,-2 0 0,1 0 0,0 0 0,0 0 0,0 0 0,0 0 0,0 0 0,0 0 0,0 0 0,0 0 0,0 0 0,0 0 0,0 0 0,0 0 0,0 0 0,0 0 0,0 0 0,0 0 0,1 0 0,-1 0 0,0 0 0,0 0 0,0 0 0,0 0 0,0-3 0,1 2 0,-1-1 0,0-1 0,0 2 0,0-2 0,0 3 0,0-2 0,0 1 0,0-2 0,0 3 0,1-3 0,-1 3 0,-1-6 0,1 6 0,0-3 0,0 1 0,0 1 0,-1-2 0,2 1 0,-2 1 0,1-2 0,-3 0 0,3 3 0,-3-3 0,3 3 0,0 0 0,0-3 0,0 2 0,0-4 0,0 4 0,-1-1 0,1-1 0,0 2 0,0-4 0,0 4 0,0-1 0,0-1 0,0 2 0,0-2 0,-3 1 0,3 1 0,-3-4 0,3 4 0,0-4 0,-1 4 0,-1-5 0,1 6 0,-1-6 0,-1 5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2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1 123 24575,'9'0'0,"-1"0"0,-2 0 0,0 0 0,2 0 0,-2 0 0,0 2 0,0-1 0,-3 2 0,3-3 0,0 0 0,-1 0 0,1 0 0,0 0 0,0 0 0,-1 0 0,1 0 0,0 0 0,0 0 0,0 0 0,-1 0 0,1 0 0,0 0 0,0 0 0,0 2 0,0-1 0,0 4 0,0-4 0,0 2 0,0 0 0,0-3 0,0 3 0,0 0 0,0-3 0,0 3 0,0 0 0,0-3 0,0 3 0,1 0 0,-1-3 0,0 3 0,0-3 0,0 0 0,-3 3 0,2-3 0,-1 3 0,2-3 0,-1 0 0,1 0 0,0 0 0,0 0 0,-1 0 0,1 0 0,0 0 0,0 0 0,-1 0 0,1 0 0,0 0 0,0 0 0,-1 0 0,1 0 0,0 0 0,0 0 0,0 0 0,0 0 0,0 0 0,0 0 0,0 0 0,-1 0 0,2 0 0,-2 0 0,1 0 0,0 0 0,-3 3 0,3-3 0,-3 3 0,3-3 0,-1 0 0,1 0 0,0 0 0,0 3 0,0-3 0,-1 3 0,1-3 0,0 0 0,0 0 0,0 0 0,0 0 0,0 0 0,0 2 0,-1-1 0,1 2 0,0-3 0,0 0 0,-1 0 0,1 0 0,-3 2 0,2-1 0,-2 2 0,3-3 0,0 0 0,-3 2 0,2-1 0,-2 2 0,2-3 0,1 0 0,0 0 0,-3 2 0,2-1 0,-2 1 0,3-2 0,-1 0 0,1 0 0,0 0 0,-1 0 0,1 0 0,0 0 0,-1 0 0,1 0 0,0 0 0,-1 0 0,1 0 0,-1 0 0,1 0 0,0 0 0,-1 0 0,1 0 0,0 0 0,-1 0 0,1 0 0,0 0 0,0 0 0,-1 0 0,1-2 0,0 1 0,0-4 0,0 4 0,0-5 0,0 6 0,0-3 0,-2 0 0,1 3 0,-2-3 0,3 3 0,0 0 0,0 0 0,-1-3 0,1 3 0,0-3 0,-1 3 0,1 0 0,0 0 0,-1 0 0,1-3 0,0 3 0,0-3 0,-3 0 0,3 3 0,-3-3 0,3 3 0,0-3 0,0 3 0,0-3 0,0 3 0,-1 0 0,-2-3 0,3 3 0,-3-3 0,3 3 0,-1 0 0,1 0 0,0 0 0,0 0 0,-1 0 0,1 0 0,0 0 0,-3-3 0,2 2 0,-1-1 0,2 2 0,-3-3 0,2 2 0,-1-2 0,-1 1 0,3 1 0,-3-2 0,3 3 0,0-2 0,-1 1 0,1-2 0,0 3 0,-2-2 0,1 1 0,-2-2 0,3 1 0,0 1 0,0-2 0,0 3 0,-3-2 0,2 1 0,-1-2 0,2 3 0,-3-3 0,2 3 0,-1-3 0,-1 0 0,2 2 0,-1-1 0,2-1 0,0 2 0,0-4 0,-1 4 0,2-4 0,-2 1 0,1 1 0,0-2 0,0 4 0,0-4 0,-1 4 0,-1-4 0,1 4 0,-4-4 0,4 4 0,-1-2 0,2 1 0,-1 1 0,-2-4 0,3 2 0,-6-3 0,3 0 0,-1 2 0,-1-1 0,2 2 0,-3-3 0,3 2 0,-3 2 0,3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2.8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68 24575,'13'0'0,"-1"0"0,-6 0 0,3 0 0,-3 0 0,6 0 0,-5 0 0,4 0 0,-4 0 0,2 0 0,-3 0 0,0 0 0,0 0 0,0 0 0,0 0 0,0 0 0,0 0 0,0 0 0,0 0 0,0 0 0,0 0 0,0 0 0,0 0 0,0 0 0,0 0 0,0 0 0,0 0 0,0 0 0,0 3 0,0-3 0,0 3 0,0-3 0,0 2 0,0-1 0,-3 4 0,2-4 0,-1 2 0,-1-1 0,2-1 0,-2 4 0,3-4 0,-3 4 0,3-4 0,-3 1 0,3 1 0,-1-3 0,1 6 0,0-6 0,0 3 0,0-1 0,0-1 0,-1 2 0,1-3 0,-3 2 0,2-1 0,-4 4 0,4-4 0,-1 2 0,1-1 0,1-1 0,0 2 0,-3-1 0,2-1 0,-2 1 0,3-2 0,0 0 0,-1 0 0,-2 3 0,3-2 0,-3 1 0,3-2 0,0 3 0,-1-2 0,1 1 0,0-2 0,0 3 0,-1-3 0,1 3 0,0-3 0,0 0 0,0 3 0,0-3 0,0 3 0,0-3 0,0 0 0,0 0 0,0 3 0,0-3 0,0 3 0,0-3 0,-1 0 0,1 0 0,-2 3 0,1-3 0,-2 3 0,3-3 0,0 0 0,-3 3 0,2-3 0,-2 3 0,3-3 0,0 0 0,0 0 0,0 0 0,0 0 0,0 0 0,0 0 0,-1 0 0,1 0 0,0 0 0,0 0 0,-1 0 0,1 0 0,0 0 0,0 3 0,0-3 0,0 3 0,0-3 0,0 0 0,0 2 0,0-1 0,0 2 0,0-3 0,0 0 0,-1 0 0,1 0 0,0 0 0,0 0 0,0 0 0,0 0 0,0 0 0,0 0 0,-1 0 0,1 0 0,0 0 0,0 0 0,-1 0 0,1 0 0,0 0 0,0 0 0,-1 0 0,1 0 0,-1 0 0,1 0 0,0 0 0,-1 0 0,1 0 0,0 0 0,0 0 0,0 0 0,0 0 0,0 0 0,0 0 0,0 0 0,0 0 0,0 0 0,0 0 0,0 0 0,0 0 0,0 0 0,0 0 0,0 0 0,-1 0 0,1 0 0,0 0 0,0 0 0,0 0 0,-1 0 0,1 0 0,0 0 0,0 0 0,0 0 0,0 0 0,-1 0 0,1 0 0,0 0 0,-1 0 0,1 0 0,0 0 0,-1 0 0,-2 2 0,2-1 0,-1 2 0,1-3 0,1 0 0,0 0 0,0 0 0,0 0 0,0 0 0,0 0 0,0 0 0,1 0 0,-1 0 0,0 0 0,0 2 0,3-1 0,-2 2 0,3-3 0,-4 0 0,0 0 0,0 0 0,0 0 0,1 0 0,-1 0 0,0 0 0,0 0 0,-1 0 0,1 0 0,0 0 0,-1 0 0,1 0 0,-1 0 0,1 0 0,0 0 0,-1 0 0,1 0 0,-1 0 0,1 0 0,0 0 0,-1 0 0,1 0 0,-1 0 0,1 0 0,0 0 0,0 0 0,-1 0 0,1 0 0,0 0 0,-1 0 0,1 0 0,0 0 0,-1 0 0,1 0 0,-1 0 0,1 0 0,0 0 0,-1 0 0,1 0 0,-3-3 0,2 3 0,-2-3 0,1 0 0,1 3 0,-2-3 0,3 3 0,0 0 0,-1 0 0,1-2 0,0 1 0,-1-2 0,-1 1 0,1 1 0,-2-2 0,1 0 0,1 0 0,-2-3 0,3 0 0,-1 0 0,1 3 0,0 1 0,-3-1 0,2 2 0,-4-4 0,4 4 0,-2-1 0,3-1 0,0 2 0,-1-4 0,1 5 0,-3-6 0,2 6 0,-1-3 0,-1 0 0,2 3 0,-2-3 0,3 3 0,-3-3 0,2 3 0,-2-3 0,1 0 0,1 3 0,-2-3 0,3 3 0,-1 0 0,1 0 0,-3-2 0,2 1 0,-2-2 0,3 3 0,0 0 0,-1 0 0,1 0 0,0 0 0,0 0 0,0 0 0,0 0 0,0 0 0,0 0 0,1 0 0,-1 0 0,0 0 0,0 0 0,0 0 0,0 0 0,0 0 0,0 0 0,-1 0 0,1 0 0,0 0 0,0 0 0,-1 0 0,-2-2 0,3 1 0,-3-2 0,3 3 0,-3-3 0,2 3 0,-1-3 0,2 3 0,0 0 0,0-3 0,-1 3 0,1-3 0,0 3 0,0 0 0,0-3 0,0 3 0,0-3 0,0 1 0,-1 1 0,1-2 0,-3 1 0,3 1 0,-3-2 0,1 0 0,1 3 0,-2-6 0,3 6 0,0-5 0,0 4 0,0-2 0,0 0 0,0 3 0,0-6 0,0 6 0,-2-6 0,1 5 0,-1-1 0,-1-1 0,3 2 0,-3-4 0,3 4 0,-3-4 0,2 4 0,-2-1 0,1-1 0,-2 0 0,-4-1 0,1 2 0,-1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5.62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4990 170 24575,'0'19'0,"0"-2"0,0-11 0,0 0 0,0 2 0,0-1 0,0 1 0,0 1 0,0-2 0,0 1 0,0 1 0,0-2 0,0 2 0,-10-22 0,7 9 0,-10-13 0,9 12 0,-2 4 0,-3-2 0,2 0 0,-1 3 0,2-6 0,0 3 0,0-3 0,0 0 0,0 3 0,-2 0 0,1 3 0,-2 0 0,3 0 0,-3 0 0,-1 0 0,-3 0 0,-1 0 0,-3 0 0,2 0 0,-6 0 0,3 0 0,-5 3 0,-3 2 0,-2 2 0,0 1 0,-4 0 0,5 0 0,-6 0 0,1 0 0,4 0 0,-3 0 0,3 0 0,-5 0 0,1 4 0,-1 0 0,1 4 0,-5 1 0,-2 0 0,-5 0 0,0 1 0,1-5 0,-1 4 0,5-8 0,2 4 0,4-2 0,5-2 0,2 2 0,3-3 0,5-1 0,4-3 0,1-1 0,6 0 0,-2-3 0,2 3 0,-1-3 0,2 0 0,-3 0 0,1 0 0,2-5 0,-3 3 0,3-6 0,1 8 0,-2-6 0,-1 5 0,-3-1 0,-2-1 0,3 2 0,-3-2 0,7 3 0,-7-3 0,6 2 0,-3-2 0,4 3 0,0 0 0,-3 0 0,2 0 0,-3 0 0,4 0 0,-6 0 0,1 0 0,-5 0 0,2 0 0,1 0 0,-1 0 0,1 0 0,-1 0 0,-3 0 0,2 0 0,-2 0 0,-1 0 0,4 0 0,-4 0 0,5 0 0,-5 0 0,0 0 0,-4 0 0,-5 0 0,4 0 0,-4 0 0,5 0 0,-1 0 0,1 3 0,0-2 0,-1 2 0,5 0 0,1-2 0,3 5 0,4-5 0,-3 2 0,6 0 0,-2-3 0,3 3 0,-4-3 0,3 0 0,-2 0 0,-1 0 0,0 0 0,-7 0 0,2 0 0,-6 0 0,2 0 0,-3 0 0,0 0 0,-5 0 0,4 0 0,-9 0 0,5 0 0,-6 0 0,5 0 0,-3 0 0,8 0 0,-4 0 0,4 0 0,5 0 0,-3 0 0,10 0 0,-6 0 0,7 0 0,-1 0 0,-1 0 0,1 0 0,-2 0 0,-1 0 0,1 0 0,-1 0 0,4 0 0,-3 0 0,3 0 0,0 0 0,-3 0 0,6 0 0,-2 0 0,3 0 0,-7 0 0,6 0 0,-5 0 0,2 0 0,3 0 0,-2 0 0,-1 0 0,3 0 0,-2 0 0,0 0 0,2 0 0,-3 0 0,4 0 0,-3 0 0,2 0 0,-1 0 0,1 0 0,-1 0 0,1 0 0,-5 0 0,5 0 0,-3 0 0,4 0 0,-3 0 0,3 0 0,-3 0 0,3 0 0,-3 0 0,2 0 0,-2 0 0,3-3 0,0 3 0,-3-3 0,2 3 0,-2 0 0,0 0 0,2-3 0,-3 2 0,4-1 0,0 2 0,-3 0 0,3 0 0,-3 0 0,3 0 0,-3 0 0,2 0 0,-2-3 0,3 2 0,0-2 0,-3 3 0,2 0 0,-5 0 0,5-2 0,-2 1 0,3-2 0,-4 3 0,3 0 0,-2 0 0,3 0 0,0-3 0,-3 3 0,2-3 0,-2 3 0,3 0 0,-3 0 0,-1 0 0,0 0 0,1 0 0,3 0 0,-3 0 0,2-3 0,-2 3 0,3-3 0,-6 3 0,4 0 0,-7 0 0,8 0 0,-6 0 0,3-3 0,-3 2 0,-1-2 0,4 3 0,-3 0 0,6 0 0,-2 0 0,-1 0 0,3 0 0,-2 0 0,-1 0 0,3 0 0,-5 0 0,1 0 0,-2-3 0,-1 2 0,1-2 0,-1 3 0,-3-3 0,2 2 0,-2-2 0,-1 3 0,0-4 0,0 3 0,-4-2 0,8 3 0,-7 0 0,6-3 0,-2 2 0,6-2 0,-1 3 0,5 0 0,-6 0 0,6-3 0,-6 3 0,3-3 0,-4 0 0,1 2 0,-5-2 0,4 0 0,-7 2 0,2-5 0,-3 5 0,0-6 0,3 7 0,-2-4 0,6 1 0,-6 2 0,7-2 0,-4 3 0,8 0 0,-6 0 0,9 0 0,-5 0 0,6 0 0,-1 0 0,-2 0 0,2 0 0,-2 0 0,-1 0 0,3 0 0,-6 0 0,3 0 0,-3-3 0,-1 3 0,1-4 0,-1 4 0,1-3 0,-1 3 0,0-3 0,1 3 0,-1 0 0,1-3 0,3 2 0,-3-2 0,6 0 0,-2 2 0,2-4 0,1 4 0,-3-2 0,3 3 0,-3-2 0,3-2 0,1 1 0,-1-3 0,0 3 0,0-3 0,0 3 0,0-5 0,3 4 0,-2-5 0,2 1 0,-1 1 0,2-2 0,-1 3 0,2 0 0,-1-3 0,12 5 0,-5-1 0,6-1 0,-6 2 0,-1-3 0,2 2 0,0 1 0,-2-2 0,1 0 0,-2 0 0,3 0 0,0 0 0,1 0 0,-1 2 0,0-1 0,0 1 0,0-2 0,1 2 0,-1-1 0,0 1 0,0 1 0,0-3 0,1 3 0,-1-3 0,3-1 0,-2 1 0,6-1 0,-6 4 0,6-3 0,-6 2 0,6-3 0,-6 4 0,2-3 0,1 5 0,-3-4 0,6 4 0,-6-4 0,2 4 0,1-2 0,-3 0 0,6 3 0,-3-3 0,0 3 0,3-3 0,-6 2 0,6-2 0,-6 3 0,6-3 0,-3 2 0,4-2 0,0 3 0,-1-3 0,5 2 0,0-2 0,5 3 0,4 0 0,1 0 0,4 0 0,1 0 0,-1 0 0,0 0 0,-4 0 0,4 0 0,-9 0 0,4 0 0,-4 0 0,-5 0 0,0 0 0,-8 0 0,3 0 0,-6 0 0,2 0 0,1 0 0,0 0 0,7 0 0,1 0 0,-1 0 0,1-3 0,-5 3 0,1-4 0,0 4 0,-1 0 0,1 0 0,-4 0 0,3 0 0,-3-3 0,1 3 0,2-3 0,-3 3 0,4 0 0,3 0 0,-2-3 0,2 2 0,-3-2 0,0 3 0,-1 0 0,1 0 0,0 0 0,-1 0 0,5 0 0,-4 0 0,4 0 0,-1 0 0,2 0 0,-1 0 0,4 0 0,-8 0 0,8 0 0,-8 0 0,8 0 0,2 0 0,-4 0 0,4 0 0,-10 0 0,-1 0 0,-2 0 0,1 0 0,-1 0 0,-1 0 0,0 0 0,-1 0 0,-2 0 0,6 0 0,-3 0 0,4 0 0,0 0 0,-1 0 0,5 0 0,0 0 0,5 0 0,-1 0 0,5 0 0,1 0 0,4 0 0,-4 0 0,4 0 0,-4 0 0,4 0 0,-4 0 0,4 0 0,-4 0 0,0 0 0,8 0 0,-11 0 0,4 0 0,-8 0 0,-2 0 0,-1 0 0,0 0 0,-5 0 0,1 0 0,3 0 0,-2 0 0,2 0 0,-3 0 0,4 0 0,0 0 0,1 0 0,2 0 0,-2 0 0,3 0 0,5 0 0,-4 0 0,0 0 0,-1 0 0,-8 0 0,4 0 0,-1 0 0,-2 0 0,2 0 0,1 3 0,0-2 0,5 2 0,4-3 0,-4 3 0,4-2 0,-5 3 0,1-4 0,9 0 0,-11 0 0,6 0 0,-13 0 0,0 0 0,-4 0 0,3 0 0,-3 0 0,8 0 0,-4 0 0,4 0 0,-1 0 0,-2 0 0,3 0 0,-5 0 0,1 0 0,-1 0 0,1 0 0,0 0 0,-1 0 0,-2-3 0,1 2 0,-1-2 0,2 3 0,-2 0 0,2 0 0,-3 0 0,0 0 0,3 0 0,-3 0 0,4 0 0,0 0 0,-1 0 0,1 0 0,0 0 0,-1 0 0,11 0 0,-8 0 0,8 0 0,-11 0 0,-2 0 0,1 0 0,-4 0 0,1 0 0,1 0 0,-3 0 0,5 0 0,-5 0 0,6 0 0,-2 0 0,2 0 0,1 0 0,-1 0 0,5 0 0,-3 0 0,2 0 0,-3 0 0,-1 0 0,1 0 0,0 0 0,-4 0 0,3 0 0,-6 0 0,2 0 0,1 0 0,-3 0 0,3 0 0,-1 0 0,-2 0 0,6 0 0,-6 0 0,6 0 0,-3 0 0,4 0 0,-1 0 0,1 0 0,0 0 0,-4 0 0,3 0 0,-3 0 0,4 0 0,-1 0 0,1 0 0,-4 0 0,3 0 0,-2 0 0,2 0 0,1 0 0,0 0 0,-1 0 0,5 0 0,-7 0 0,6 0 0,-7 0 0,4 0 0,-4 0 0,3 0 0,-6 0 0,6 0 0,-6 0 0,6-3 0,-3 3 0,0-4 0,3 4 0,-3-3 0,1 3 0,2-3 0,-3 3 0,0 0 0,3 0 0,-3 0 0,1 0 0,2 0 0,-6 0 0,2 0 0,1 0 0,-3 0 0,6 0 0,-6 0 0,5 0 0,-4 0 0,4 0 0,-5 0 0,3 0 0,-1 0 0,-2 0 0,3 0 0,-4 0 0,0 0 0,3 0 0,-2 0 0,2 0 0,-3 0 0,0 2 0,3 2 0,-2-1 0,2 3 0,-3-3 0,1 0 0,2 3 0,2-2 0,2 3 0,5 0 0,-4 0 0,4-3 0,-4-1 0,-1 0 0,1-3 0,-4 3 0,3-3 0,-6 0 0,3 0 0,-4 0 0,0 0 0,3 0 0,-2 0 0,2 0 0,-3 3 0,0 0 0,-2 6 0,-2-3 0,-2 2 0,-10-5 0,5 0 0,-7 0 0,4 0 0,4 0 0,-5 3 0,3-6 0,0 6 0,0-3 0,0 1 0,0 1 0,-1-1 0,2 1 0,-2 2 0,1-1 0,3 0 0,-2 0 0,1 3 0,1-3 0,0 3 0,0-3 0,3 1 0,-3 1 0,3-1 0,0 2 0,0 0 0,0-2 0,0 3 0,0-1 0,0-2 0,0 3 0,0-1 0,0-2 0,0 6 0,0-3 0,0 0 0,0 3 0,0-3 0,0 4 0,0-4 0,3 0 0,0-4 0,1 0 0,1 0 0,-1 3 0,-1-2 0,3 1 0,-3-2 0,0 0 0,3 0 0,-3 3 0,0-2 0,-13-1 0,4-4 0,-11-2 0,11 0 0,0 0 0,-6 3 0,5-3 0,-5 6 0,6-5 0,0 1 0,-3-2 0,2 3 0,-2-2 0,3 1 0,0 1 0,-3-2 0,2 4 0,-3-1 0,4 2 0,0-3 0,0 3 0,-3-3 0,2 0 0,-2 3 0,3-5 0,0 1 0,-3-2 0,3 0 0,-3 3 0,3-2 0,-3 4 0,2-4 0,-2 2 0,3-1 0,0-1 0,-3 4 0,2-1 0,-1-1 0,1 0 0,1 0 0,-3-3 0,-1 6 0,1-5 0,-4 5 0,6-5 0,-2 4 0,2-4 0,1 2 0,-3 0 0,2-3 0,-2 3 0,2 0 0,1-2 0,-6 5 0,5-6 0,-9 6 0,9-5 0,-6 2 0,6 0 0,-5-2 0,2 1 0,-1-2 0,-1 3 0,1-2 0,1 2 0,-3-3 0,3 0 0,-3 0 0,-1 0 0,1 0 0,-1 0 0,4 0 0,-3 0 0,3 0 0,0 0 0,0 0 0,4 0 0,-3 0 0,2 0 0,-2 0 0,1 0 0,1 0 0,-1 0 0,0 0 0,1 0 0,-1 0 0,-1 0 0,3 0 0,-2 0 0,-1 0 0,3 0 0,-3 0 0,1 0 0,1 0 0,-2 0 0,0 0 0,3 0 0,-3 0 0,0 0 0,2 0 0,-2 0 0,3 0 0,-2 0 0,1 0 0,-2 0 0,0 0 0,2 3 0,-1-3 0,2 3 0,-7-3 0,6 3 0,-5-2 0,2 4 0,3-4 0,-2 2 0,3-3 0,0 0 0,-3 3 0,2-3 0,-2 3 0,3-3 0,-3 0 0,2 0 0,-2 0 0,3 0 0,-3 0 0,3 0 0,-3 0 0,-1 0 0,3 0 0,-2 0 0,0 0 0,2 0 0,-3 0 0,4 0 0,-3 0 0,2 0 0,-1 0 0,1 0 0,-1 0 0,1 0 0,-2 0 0,3 0 0,-3 0 0,2 0 0,-2 0 0,3-2 0,-2 1 0,1-4 0,-2 4 0,3-2 0,-3 0 0,2 2 0,-3-2 0,4 3 0,0 0 0,-3 0 0,2-2 0,-2 1 0,3-2 0,-3 3 0,3 0 0,-3 0 0,3-3 0,-1 3 0,-1-3 0,1 3 0,-2 0 0,3 0 0,-3 0 0,2 0 0,-2 0 0,3 0 0,-3 0 0,3 0 0,-3 0 0,3 0 0,-3 0 0,2 0 0,-2 0 0,3 0 0,-3 0 0,2 0 0,-2 0 0,3 0 0,-6 0 0,5 0 0,-6 0 0,4 0 0,2 0 0,-6 0 0,6 0 0,-2 0 0,-1 0 0,4 0 0,-4 0 0,4 0 0,-3 0 0,-1 0 0,0 0 0,1 0 0,-1 0 0,4 0 0,-7 0 0,6 0 0,-6 0 0,6 0 0,-2 0 0,-1 0 0,3 0 0,-5 0 0,5 0 0,-3 0 0,1 0 0,2 0 0,-3 0 0,4 0 0,-3 0 0,3 0 0,-3 0 0,-1 0 0,3 0 0,-2 0 0,3 0 0,-3 0 0,2 0 0,-2 0 0,3 0 0,-6 0 0,4 0 0,-7 0 0,5 0 0,-4 0 0,4 0 0,-3 0 0,3 0 0,0 0 0,-3 0 0,3 0 0,-1 0 0,-1 0 0,1 0 0,-2 0 0,-1 0 0,1-3 0,-1 2 0,1-2 0,-1 0 0,1 2 0,-1-5 0,1 5 0,2-2 0,-1 0 0,5 2 0,-6-5 0,6 6 0,-3-6 0,4 5 0,-3-2 0,2 0 0,-6 3 0,3-3 0,0 0 0,-3 3 0,3-6 0,0 5 0,-3-5 0,3 5 0,-4-5 0,0 5 0,1-2 0,3 0 0,-3 3 0,3-3 0,-4 3 0,4-3 0,-3 3 0,6-3 0,-6 3 0,6 0 0,-2-3 0,3 2 0,0-1 0,-3 2 0,2 0 0,-2 0 0,3 0 0,-3 0 0,3 0 0,-3 0 0,0 0 0,3 0 0,-3 0 0,0 0 0,2 0 0,-2 0 0,3 0 0,-6 0 0,4 0 0,-7 0 0,8 0 0,-6 0 0,6 0 0,-5 0 0,5 0 0,-3 0 0,1 0 0,2 0 0,-3 0 0,4 0 0,-3 0 0,2 0 0,-6 0 0,6 0 0,-2 0 0,-1 0 0,3 0 0,-2 0 0,3 0 0,-3 0 0,2 0 0,-5 0 0,5 0 0,-2 0 0,3 0 0,-4 0 0,3 0 0,-2 0 0,3 0 0,-3 0 0,2 0 0,-2 0 0,0 0 0,2 0 0,-3 0 0,1 0 0,2 0 0,-2 0 0,-1 0 0,3 0 0,-2 0 0,3 0 0,-4 0 0,3 0 0,-5 0 0,5 0 0,-6 0 0,3 0 0,-1 0 0,-1 0 0,5 0 0,-3 0 0,4 0 0,-3 0 0,3 0 0,-3 0 0,3 0 0,-3 0 0,2 0 0,-2 0 0,0 0 0,-5 0 0,-4 0 0,-5 0 0,1 0 0,0 0 0,-16 0 0,15 0 0,-14 0 0,22 0 0,-2 0 0,7 0 0,-3 0 0,6 0 0,-2 0 0,-1 0 0,3 0 0,-2 0 0,-1 0 0,3 0 0,-5 0 0,5 0 0,-6 0 0,3 0 0,-1 0 0,-1 0 0,5 0 0,-6 0 0,6 0 0,-2 0 0,-1 0 0,3 0 0,-9 0 0,1 0 0,-12 0 0,-6 0 0,-1 0 0,-3 0 0,-6-5 0,8 4 0,-14-7 0,20 7 0,-3-3 0,14 4 0,1 0 0,6 0 0,2 0 0,3 0 0,-3 0 0,3-2 0,-2 1 0,-1-2 0,3 3 0,-2-2 0,1 1 0,-1-2 0,1 3 0,-2 0 0,3 0 0,-3 0 0,2 0 0,-2 0 0,3 0 0,-6 0 0,4 0 0,-7 0 0,8 0 0,-2 0 0,2 0 0,-1 0 0,1 0 0,-2 0 0,3 0 0,-3 0 0,2 0 0,-2 0 0,3 0 0,-3 0 0,2 0 0,-3 0 0,4 0 0,-3 0 0,3 0 0,-3 0 0,-1 0 0,3 0 0,-5 0 0,1 0 0,1 0 0,-3 0 0,3 0 0,0 0 0,0 0 0,4 0 0,-3 0 0,3 0 0,-3 0 0,0 0 0,2 0 0,-1 0 0,-1 0 0,2 0 0,-1 0 0,-5 0 0,2 0 0,-5 0 0,3 0 0,-1 0 0,0 0 0,4 0 0,-2 0 0,5 0 0,-3 0 0,4 0 0,-3 0 0,-2 0 0,-6 0 0,-1 0 0,-5 0 0,1 0 0,-5 0 0,-1 0 0,-4 0 0,0 0 0,4 0 0,-4 0 0,9 0 0,-8-3 0,3 2 0,-5-3 0,6 4 0,0 0 0,4 0 0,5 0 0,4 0 0,5 0 0,2-3 0,1 3 0,5-13 0,-3 10 0,3-10 0,-11 2 0,5 2 0,-5-5 0,6 8 0,0 0 0,0-1 0,0 1 0,0 3 0,0-3 0,0 0 0,0 0 0,3-3 0,0 4 0,3-4 0,0 2 0,0-1 0,0-1 0,0 2 0,0-1 0,0-1 0,0 3 0,0-2 0,3-1 0,0 5 0,6-4 0,-2 5 0,2-3 0,-3 2 0,0-1 0,0 2 0,0-3 0,-3-1 0,3 1 0,-3 0 0,1 0 0,1 0 0,-2 0 0,1 0 0,1 0 0,-1-1 0,2 4 0,0-3 0,0 0 0,-2 0 0,1-1 0,-1 2 0,2 2 0,0-3 0,0 2 0,0-1 0,3 1 0,-2-2 0,2 3 0,-6-3 0,5 6 0,-3-6 0,4 3 0,-3-1 0,0-1 0,3 4 0,-2-4 0,2 4 0,-3-5 0,0 3 0,0 0 0,0-3 0,3 3 0,1-1 0,0-1 0,-1 4 0,-3-2 0,1 1 0,-1-2 0,3 1 0,-2-3 0,3 6 0,-1-6 0,-1 5 0,1-5 0,-3 5 0,0-1 0,4-1 0,-3 2 0,3-2 0,-4 0 0,0 2 0,6-1 0,-4-1 0,4 2 0,-5-2 0,-1 1 0,3 1 0,-3-5 0,3 6 0,-3-3 0,0 0 0,3 2 0,-2-4 0,2 4 0,-3-2 0,2 3 0,-1-2 0,2 1 0,-3-1 0,3 2 0,-2 0 0,2 0 0,-3 0 0,3 0 0,-2 0 0,2 0 0,-3 0 0,3 0 0,-2 0 0,3-3 0,-4 2 0,0-2 0,3 3 0,-2 0 0,2 0 0,0 0 0,-3 0 0,3 0 0,-3-2 0,3 1 0,-2-1 0,2 2 0,-3 0 0,3 0 0,-3 0 0,7 0 0,-6 0 0,6 0 0,-6 0 0,6 0 0,-6 0 0,2 0 0,-3 0 0,1 0 0,1 0 0,-1 0 0,2 0 0,-1 0 0,-1 0 0,1 0 0,1 0 0,-3 0 0,3 0 0,-1 0 0,-1 0 0,2 0 0,0 0 0,-3 0 0,3 0 0,0 0 0,-2 0 0,2 0 0,3 0 0,-4 0 0,4 0 0,-6 0 0,0 0 0,3 0 0,-2 0 0,2 0 0,-3 0 0,3 0 0,-2 0 0,2 0 0,0 0 0,-3 0 0,3 0 0,0 0 0,-2 0 0,1 0 0,-1 0 0,2 0 0,-3 0 0,3 0 0,-3 0 0,3 0 0,-2 0 0,2 0 0,-2 0 0,2 2 0,-3-1 0,7 2 0,-6-3 0,2 0 0,1 0 0,-3 0 0,2 0 0,-2 0 0,-1 0 0,3 2 0,-3-1 0,3 2 0,-3-3 0,0 3 0,3-3 0,-2 3 0,2-3 0,-3 3 0,0-3 0,3 3 0,-2-3 0,2 0 0,-1 0 0,-1 0 0,1 0 0,1 0 0,-2 0 0,2 0 0,-3 0 0,3 3 0,-2-3 0,2 3 0,-3-3 0,3 0 0,-3 0 0,3 0 0,-1 0 0,-1 0 0,2 0 0,-1 0 0,-1 0 0,2 0 0,-1 0 0,-1 0 0,2 0 0,-3 3 0,3-2 0,-2 1 0,1-2 0,-1 0 0,1 3 0,-1-2 0,2 1 0,-3-2 0,3 0 0,-2 0 0,2 3 0,-3-2 0,1 2 0,2-3 0,-3 0 0,3 0 0,-3 0 0,3 0 0,-2 0 0,5 8 0,-8-6 0,2 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0T16:36:25.63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4449 182 24575,'-21'0'0,"-5"0"0,11 0 0,-3 0 0,-8 0 0,6 0 0,-11 0 0,8 0 0,-9 0 0,9 0 0,0 0 0,6-3 0,3 2 0,4-2 0,-3 3 0,6 0 0,-2 0 0,3 0 0,-3 0 0,3 0 0,-3 0 0,0 0 0,-1 0 0,1 0 0,-1 0 0,4 0 0,-3 0 0,-2 0 0,-2 0 0,-1 0 0,1 0 0,-5 0 0,4 0 0,-8 0 0,4 0 0,0 0 0,-4 0 0,8 0 0,-4 0 0,5 0 0,3 0 0,0 0 0,4 0 0,-3 0 0,3 0 0,-3 0 0,1 0 0,1 0 0,-1 0 0,-1 0 0,2 0 0,-5 0 0,5 0 0,-5 0 0,5 0 0,-4 0 0,4 0 0,1-3 0,0-3 0,6-1 0,-3-2 0,3 3 0,0-3 0,0 2 0,0-2 0,0 3 0,0-3 0,0 2 0,0-3 0,0 4 0,0 0 0,0-3 0,0 2 0,-3-1 0,-5 4 0,1 2 0,-4 2 0,5 0 0,0 0 0,-4 0 0,0 0 0,0 0 0,-3 0 0,3 0 0,-4 0 0,4 0 0,-3 0 0,6 0 0,-2 0 0,0 0 0,2 0 0,-3 3 0,4 0 0,0 3 0,3 0 0,-2 0 0,1 0 0,-5-2 0,3-2 0,-3 1 0,3-2 0,-4 1 0,3-2 0,-2 0 0,0 0 0,-2 0 0,1 0 0,1 0 0,-1 0 0,3 0 0,-2 0 0,3 0 0,-3 0 0,2 0 0,-2 0 0,3 0 0,-3 0 0,2 0 0,-1 0 0,1 0 0,-1 0 0,1 0 0,-2 0 0,3 0 0,-3 0 0,2 0 0,-2 0 0,3 0 0,-3 0 0,2 0 0,-3 0 0,1 0 0,2 0 0,-6 0 0,6 0 0,-2 0 0,3 0 0,-3 0 0,2 0 0,-2 0 0,1 0 0,2 0 0,-3 0 0,0 0 0,2 0 0,-7 0 0,6 0 0,-7 0 0,8 0 0,-4 0 0,4 0 0,-2 0 0,3 0 0,-3-2 0,2 1 0,-2-2 0,3 3 0,-3 0 0,3-3 0,-7 3 0,6-3 0,-2 3 0,0 0 0,2 0 0,-3 0 0,1-3 0,-1 2 0,-1-2 0,-1 3 0,5 0 0,-6 0 0,3 0 0,-4-3 0,4 2 0,0-2 0,4 3 0,0 0 0,-3 0 0,3 0 0,-3-2 0,0 1 0,3-2 0,-2 3 0,-1 0 0,2 0 0,-5 0 0,2-3 0,-4 3 0,1-3 0,-1-1 0,4 4 0,-3-3 0,6 3 0,-6-3 0,6 2 0,-5-2 0,5 3 0,-3 0 0,4 0 0,-2 0 0,1 0 0,-2 0 0,0 0 0,-1 0 0,1 0 0,-1 0 0,1 0 0,-2 0 0,1 0 0,1 0 0,3 0 0,-3 0 0,2 0 0,-2 0 0,0 0 0,3 0 0,-3 0 0,0 0 0,-1 0 0,-3 0 0,-4 0 0,-2 0 0,1-3 0,-3 2 0,6-2 0,-2 3 0,3-3 0,0 2 0,1-2 0,3 3 0,0 0 0,1 0 0,2 0 0,-6 0 0,6 0 0,-6 0 0,3 0 0,-7 0 0,2-3 0,-2 2 0,3-2 0,1 3 0,-5-3 0,4 2 0,-4-2 0,5 3 0,-5 0 0,4 0 0,-4 0 0,5 0 0,3-3 0,0 2 0,4-2 0,0 3 0,-3 0 0,2 0 0,-1 0 0,-1 0 0,-1 0 0,-6 0 0,1 0 0,-6 0 0,-2 0 0,-1 0 0,-2 0 0,3 0 0,1 0 0,0 0 0,0 0 0,-1 4 0,5-3 0,-3 5 0,6-5 0,-2 2 0,3-3 0,0 3 0,1-2 0,3 2 0,-3-3 0,3 0 0,-4 3 0,1-2 0,-1 2 0,0-3 0,1 0 0,-1 0 0,1 0 0,-1 0 0,4 0 0,1 0 0,-1 0 0,3 0 0,-2 0 0,-1 0 0,3 0 0,-5 0 0,1 0 0,1 0 0,-3 0 0,3 0 0,-3 0 0,-1 0 0,1 0 0,-1 0 0,0 0 0,1 0 0,-5 0 0,4 0 0,0 0 0,1 0 0,6 0 0,-2 0 0,-1 0 0,3 0 0,-5 0 0,1 0 0,-2 0 0,-1 0 0,1 0 0,-5 0 0,4 0 0,-4 0 0,1 0 0,2 0 0,-2 0 0,4 0 0,-1 0 0,4 0 0,0 0 0,1 0 0,-1 0 0,0 0 0,-2 0 0,5 0 0,-6 0 0,6 0 0,-9 0 0,4 0 0,-5 0 0,0 0 0,2 0 0,-6 0 0,2 0 0,-3 0 0,0 0 0,0 0 0,-1 0 0,1 0 0,0 0 0,-1 0 0,1 0 0,0 0 0,0 0 0,-1 0 0,1 0 0,0 0 0,-1 0 0,1 0 0,0 0 0,0 0 0,-1 0 0,1 0 0,0 0 0,-1 0 0,5 0 0,-3 0 0,0 0 0,2 0 0,0 0 0,5 0 0,1 0 0,2 0 0,-1 0 0,5 0 0,-6 0 0,6 0 0,-2 0 0,3 0 0,-3 0 0,2 0 0,-2 0 0,3 0 0,-3 0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E9C438-B0B0-BDDE-97FE-74AA5BE44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D0BC90-A352-4A0B-1275-27B486EF8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35F353-59BE-1ABB-6209-C4CBF887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26EB8-A492-0995-19F3-F064309E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9471E0-B7C3-D071-6080-7E8E9A1C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11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7EC01-64D7-764A-895E-C7682EAE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4B8022-A7B6-A6B6-9C72-1F3DDEB0C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8FA75D-C101-C1E4-5DAF-39D64570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6E621F-C230-F1EA-6D85-A0AB348CB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4051D2-F68D-DF01-8FC7-E19B0125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984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6286291-38D9-99E5-833E-242ADAB3D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7FC45F1-ACC9-F7E5-CAD8-9CDCD68DA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5C28AF-97FC-9749-4774-B70BD6C4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79E52D-76F1-445F-A5A3-F078806A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80EE66-EB36-17F4-D058-6BAAA88C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33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E40DD-C4FD-6F09-75F4-9BC3B0604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4799A4-D18C-56B1-95CC-938022671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8C1395-2904-7A26-9A7A-DC41AE3D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0CFA7C-4A9A-216F-7011-1903B428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AE397D-817F-468D-3C4B-B8019511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267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D03825-C1B0-72EF-E7D3-07BB02AE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354A71-15C3-365F-C77F-35BA09E3A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4A8190-8445-5777-8EE4-D2D15A79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DC16ED-DE49-1A05-5CDE-C4664CCE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4B80C0-45C0-3D7A-1944-A9F682DA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35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947027-1B3D-4184-2976-3D8D4F8F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A179C-46DB-00B5-0181-76DBDAB58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4628C7B-CCA7-1A51-F4D6-98ECB9A3D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5BDCE5-CA9F-C4BA-F361-04E23E5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39E2BF-9A49-272D-1B49-38BA21FB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F7E64C-C91D-4AE2-C23F-A233AADE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7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C3782-95BF-59AB-DE95-E64AF34D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4E2BC5-9B68-239D-661A-3E85C256E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0B0080D-D020-4238-98FC-1193121AF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403B6C-31C2-AEF5-ABA0-AF8E6A44D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553183B-E6DF-CC53-4A10-8763A89D3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F3807AE-6DFD-BF46-E55C-A183F4CFD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F7FD89E-AFBB-8398-EC11-AFCCA34B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9FA1CF-DF24-FF4B-B7F0-199F10F5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01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567F8-077E-8BA4-530A-B1CB22B19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57CBE5-6CBA-BF86-2336-F502AA46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2A3B607-20A4-E1BF-0118-DA56B5BE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ED11FC-BF2A-5EB8-8FF4-607620F3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44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56E50AB-C00F-66EA-820B-32F3CAC1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05E030D-5BFE-2363-25AB-B3869A16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2BBBE3-F344-5C82-2523-7ED5DD93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13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BE322-0146-5D34-F50E-67BC57E0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590FC1-1B9E-D4D2-C367-6DEED5173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7F70C7-B79A-5B49-7AF0-8E12EFD9D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E8AE8A-6DE4-9ED7-2686-CE021FF3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B56F17-D794-0F77-67DD-AAD840D6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A33596-794F-C284-4B05-19026B71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04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FECFE-A4DB-DE91-D136-51A8D455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BB975A8-0476-DA49-5C4E-15826F209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5E2E41-E6D6-CC8F-0F7E-1AA8A46C0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E44032-CAD5-3718-1C61-71DA57FD6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712D76-5AC5-A9DB-B228-C98B60C8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196066-AF24-2C2C-8786-0E09F7AF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83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25708B4-6170-0247-692C-61D5CF779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805506-EDF5-4126-8C62-1FFFBF399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FA7E1B-68B6-71F2-5EB6-CF993CCDE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81F4D-1D4E-524A-A816-B5D9C2CD3001}" type="datetimeFigureOut">
              <a:rPr lang="it-IT" smtClean="0"/>
              <a:t>10/10/25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333B1C-B51C-4E6B-4361-317CE467B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3ADD11-DE77-F429-3D20-39BAA6CBE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FFA48-2288-D448-90C2-AD9C93E4B7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64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customXml" Target="../ink/ink16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customXml" Target="../ink/ink15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image" Target="../media/image2.png"/><Relationship Id="rId21" Type="http://schemas.openxmlformats.org/officeDocument/2006/relationships/customXml" Target="../ink/ink8.xml"/><Relationship Id="rId34" Type="http://schemas.openxmlformats.org/officeDocument/2006/relationships/image" Target="../media/image37.png"/><Relationship Id="rId7" Type="http://schemas.openxmlformats.org/officeDocument/2006/relationships/customXml" Target="../ink/ink1.xml"/><Relationship Id="rId12" Type="http://schemas.openxmlformats.org/officeDocument/2006/relationships/image" Target="../media/image26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2" Type="http://schemas.openxmlformats.org/officeDocument/2006/relationships/image" Target="../media/image1.tiff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customXml" Target="../ink/ink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customXml" Target="../ink/ink3.xml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5" Type="http://schemas.openxmlformats.org/officeDocument/2006/relationships/image" Target="../media/image23.pn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openxmlformats.org/officeDocument/2006/relationships/customXml" Target="../ink/ink7.xml"/><Relationship Id="rId31" Type="http://schemas.openxmlformats.org/officeDocument/2006/relationships/customXml" Target="../ink/ink13.xml"/><Relationship Id="rId4" Type="http://schemas.openxmlformats.org/officeDocument/2006/relationships/image" Target="../media/image22.jpeg"/><Relationship Id="rId9" Type="http://schemas.openxmlformats.org/officeDocument/2006/relationships/customXml" Target="../ink/ink2.xml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customXml" Target="../ink/ink11.xml"/><Relationship Id="rId30" Type="http://schemas.openxmlformats.org/officeDocument/2006/relationships/image" Target="../media/image35.png"/><Relationship Id="rId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BBD6D1-E2EB-84A6-DA9A-CF21B8836F58}"/>
              </a:ext>
            </a:extLst>
          </p:cNvPr>
          <p:cNvSpPr txBox="1"/>
          <p:nvPr/>
        </p:nvSpPr>
        <p:spPr>
          <a:xfrm>
            <a:off x="1138049" y="2374573"/>
            <a:ext cx="9915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sz="36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FOCUS SUL RUOLO DELL’ECOENDOSCOPIA: STAGING, FOLLOW UP E COMPLICANZE</a:t>
            </a:r>
            <a:endParaRPr lang="it-IT" sz="36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F058E1-C8B8-49B6-14DD-36ACBAD95655}"/>
              </a:ext>
            </a:extLst>
          </p:cNvPr>
          <p:cNvSpPr txBox="1"/>
          <p:nvPr/>
        </p:nvSpPr>
        <p:spPr>
          <a:xfrm>
            <a:off x="4500783" y="3745005"/>
            <a:ext cx="28922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Matteo Tacelli</a:t>
            </a:r>
            <a:r>
              <a:rPr lang="it-IT" i="1" dirty="0"/>
              <a:t>, MD-PhD</a:t>
            </a:r>
          </a:p>
          <a:p>
            <a:pPr algn="ctr"/>
            <a:r>
              <a:rPr lang="it-IT" i="1" dirty="0"/>
              <a:t>IRCCS San Raffaele Hospital</a:t>
            </a:r>
          </a:p>
        </p:txBody>
      </p:sp>
      <p:pic>
        <p:nvPicPr>
          <p:cNvPr id="9" name="Immagine 8" descr="Immagine che contiene testo, Carattere, schermata, design&#10;&#10;Descrizione generata automaticamente">
            <a:extLst>
              <a:ext uri="{FF2B5EF4-FFF2-40B4-BE49-F238E27FC236}">
                <a16:creationId xmlns:a16="http://schemas.microsoft.com/office/drawing/2014/main" id="{B70DDAF9-0B4D-106F-1554-B35FF3BEA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526" y="5170894"/>
            <a:ext cx="4578939" cy="13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2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207DA0-2EF1-44B2-C530-B500F8EC8FCA}"/>
              </a:ext>
            </a:extLst>
          </p:cNvPr>
          <p:cNvSpPr txBox="1"/>
          <p:nvPr/>
        </p:nvSpPr>
        <p:spPr>
          <a:xfrm>
            <a:off x="4869446" y="1488593"/>
            <a:ext cx="245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Pancreatic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 Head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lesions</a:t>
            </a:r>
            <a:endParaRPr lang="it-IT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106" name="Picture 2" descr="Roux-en-Y Gastric Bypass | Froedtert &amp; MCW">
            <a:extLst>
              <a:ext uri="{FF2B5EF4-FFF2-40B4-BE49-F238E27FC236}">
                <a16:creationId xmlns:a16="http://schemas.microsoft.com/office/drawing/2014/main" id="{022EE80D-41A5-95F5-06F0-EEF6531A9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6"/>
          <a:stretch/>
        </p:blipFill>
        <p:spPr bwMode="auto">
          <a:xfrm>
            <a:off x="2712242" y="1958235"/>
            <a:ext cx="6767513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2E0F9DE2-69A5-B31D-BB71-E241BBFAB67D}"/>
              </a:ext>
            </a:extLst>
          </p:cNvPr>
          <p:cNvSpPr/>
          <p:nvPr/>
        </p:nvSpPr>
        <p:spPr>
          <a:xfrm>
            <a:off x="5575300" y="5088976"/>
            <a:ext cx="431466" cy="3693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97E72C9-48E1-063F-1A4A-B4267819FE2A}"/>
              </a:ext>
            </a:extLst>
          </p:cNvPr>
          <p:cNvSpPr txBox="1"/>
          <p:nvPr/>
        </p:nvSpPr>
        <p:spPr>
          <a:xfrm>
            <a:off x="9994900" y="5829300"/>
            <a:ext cx="188109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/>
              <a:t>Pancreatic</a:t>
            </a:r>
            <a:r>
              <a:rPr lang="it-IT" b="1" dirty="0"/>
              <a:t> Cancer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D6EE90E-40F8-B82D-2725-F428A39DEF11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6095998" y="5273641"/>
            <a:ext cx="3898902" cy="7403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2D6930B7-1BA9-6C14-6427-A404EDBAF2D9}"/>
                  </a:ext>
                </a:extLst>
              </p14:cNvPr>
              <p14:cNvContentPartPr/>
              <p14:nvPr/>
            </p14:nvContentPartPr>
            <p14:xfrm>
              <a:off x="6229100" y="1966860"/>
              <a:ext cx="672120" cy="229104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2D6930B7-1BA9-6C14-6427-A404EDBAF2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3460" y="1931220"/>
                <a:ext cx="743760" cy="23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E01A9792-CCE6-5167-A4A1-E60DD921CE6D}"/>
                  </a:ext>
                </a:extLst>
              </p14:cNvPr>
              <p14:cNvContentPartPr/>
              <p14:nvPr/>
            </p14:nvContentPartPr>
            <p14:xfrm>
              <a:off x="6844340" y="4178340"/>
              <a:ext cx="360" cy="36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E01A9792-CCE6-5167-A4A1-E60DD921CE6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1340" y="4115700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4063A39B-05BE-1CA4-387B-D244EEA0A2CA}"/>
              </a:ext>
            </a:extLst>
          </p:cNvPr>
          <p:cNvCxnSpPr>
            <a:cxnSpLocks/>
          </p:cNvCxnSpPr>
          <p:nvPr/>
        </p:nvCxnSpPr>
        <p:spPr>
          <a:xfrm flipV="1">
            <a:off x="6006766" y="4285477"/>
            <a:ext cx="698834" cy="803498"/>
          </a:xfrm>
          <a:prstGeom prst="straightConnector1">
            <a:avLst/>
          </a:prstGeom>
          <a:ln w="38100">
            <a:solidFill>
              <a:srgbClr val="B3FF6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26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pic>
        <p:nvPicPr>
          <p:cNvPr id="13314" name="Picture 2" descr="Impara ad essere Positivo: La negatività è contagiosa - Metodo Summa Aurea®">
            <a:extLst>
              <a:ext uri="{FF2B5EF4-FFF2-40B4-BE49-F238E27FC236}">
                <a16:creationId xmlns:a16="http://schemas.microsoft.com/office/drawing/2014/main" id="{CED77ACE-03DD-E893-9B22-0AE00DF9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5" y="2875863"/>
            <a:ext cx="5107611" cy="24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347ED0-8CD8-D699-2A28-D0459E862A5F}"/>
              </a:ext>
            </a:extLst>
          </p:cNvPr>
          <p:cNvSpPr txBox="1"/>
          <p:nvPr/>
        </p:nvSpPr>
        <p:spPr>
          <a:xfrm>
            <a:off x="7462666" y="6421780"/>
            <a:ext cx="246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Valutazione epatologica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86F115-38D9-0146-B4DB-A2F9EB9ABBA2}"/>
              </a:ext>
            </a:extLst>
          </p:cNvPr>
          <p:cNvSpPr txBox="1"/>
          <p:nvPr/>
        </p:nvSpPr>
        <p:spPr>
          <a:xfrm>
            <a:off x="7582216" y="3874490"/>
            <a:ext cx="25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Assistenza </a:t>
            </a:r>
            <a:r>
              <a:rPr lang="it-IT" b="1" dirty="0" err="1"/>
              <a:t>pre</a:t>
            </a:r>
            <a:r>
              <a:rPr lang="it-IT" b="1" dirty="0"/>
              <a:t>-chirurgica</a:t>
            </a:r>
          </a:p>
        </p:txBody>
      </p:sp>
      <p:pic>
        <p:nvPicPr>
          <p:cNvPr id="13316" name="Picture 4" descr="How to incorporate endohepatology into your bariatric practice - iGIE">
            <a:extLst>
              <a:ext uri="{FF2B5EF4-FFF2-40B4-BE49-F238E27FC236}">
                <a16:creationId xmlns:a16="http://schemas.microsoft.com/office/drawing/2014/main" id="{E32A09C6-4B8A-7888-882F-69AB16EEF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94" y="4455010"/>
            <a:ext cx="2837653" cy="195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2CD8182-C450-438A-E71C-E5DA2290E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894" y="1814524"/>
            <a:ext cx="3184015" cy="21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807575" y="1449841"/>
            <a:ext cx="256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Assistenza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pre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-chirurgica</a:t>
            </a:r>
          </a:p>
        </p:txBody>
      </p:sp>
      <p:pic>
        <p:nvPicPr>
          <p:cNvPr id="15364" name="Picture 4" descr="Natural history of gastric leiomyoma | Surgical Endoscopy">
            <a:extLst>
              <a:ext uri="{FF2B5EF4-FFF2-40B4-BE49-F238E27FC236}">
                <a16:creationId xmlns:a16="http://schemas.microsoft.com/office/drawing/2014/main" id="{D5603044-642C-B33E-39E9-604E3A5FB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02"/>
          <a:stretch/>
        </p:blipFill>
        <p:spPr bwMode="auto">
          <a:xfrm>
            <a:off x="1226632" y="2539999"/>
            <a:ext cx="3524250" cy="325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Bariatric (Obesity) Surgery: Laparoscopic Sleeve Gastrectomy (LSG) -  GynecolOncol">
            <a:extLst>
              <a:ext uri="{FF2B5EF4-FFF2-40B4-BE49-F238E27FC236}">
                <a16:creationId xmlns:a16="http://schemas.microsoft.com/office/drawing/2014/main" id="{4CD5457C-27BD-F5B5-C28A-432ED132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44" y="2539999"/>
            <a:ext cx="5918200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E05C413B-2C3F-F49E-FA4B-E8372E431A88}"/>
              </a:ext>
            </a:extLst>
          </p:cNvPr>
          <p:cNvSpPr/>
          <p:nvPr/>
        </p:nvSpPr>
        <p:spPr>
          <a:xfrm rot="2509325">
            <a:off x="7612749" y="3722996"/>
            <a:ext cx="511874" cy="73898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8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807575" y="1449841"/>
            <a:ext cx="256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Assistenza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pre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-chirurgica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293C5AE-C509-7059-CE42-58EC9431528E}"/>
              </a:ext>
            </a:extLst>
          </p:cNvPr>
          <p:cNvGrpSpPr/>
          <p:nvPr/>
        </p:nvGrpSpPr>
        <p:grpSpPr>
          <a:xfrm>
            <a:off x="224419" y="2462304"/>
            <a:ext cx="5439832" cy="3908813"/>
            <a:chOff x="745067" y="1630516"/>
            <a:chExt cx="6841066" cy="4626302"/>
          </a:xfrm>
        </p:grpSpPr>
        <p:pic>
          <p:nvPicPr>
            <p:cNvPr id="9" name="Picture 2" descr="Stomach Layers Stock Illustrations – 195 Stomach Layers Stock  Illustrations, Vectors &amp; Clipart - Dreamstime">
              <a:extLst>
                <a:ext uri="{FF2B5EF4-FFF2-40B4-BE49-F238E27FC236}">
                  <a16:creationId xmlns:a16="http://schemas.microsoft.com/office/drawing/2014/main" id="{CE3CD92F-56AB-6856-5B45-555593289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1" t="23093" r="16216" b="9448"/>
            <a:stretch/>
          </p:blipFill>
          <p:spPr bwMode="auto">
            <a:xfrm>
              <a:off x="745067" y="1630516"/>
              <a:ext cx="6553200" cy="4626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igura a mano libera 9">
              <a:extLst>
                <a:ext uri="{FF2B5EF4-FFF2-40B4-BE49-F238E27FC236}">
                  <a16:creationId xmlns:a16="http://schemas.microsoft.com/office/drawing/2014/main" id="{D22742A8-5808-C48E-CFA7-941CB15DC71F}"/>
                </a:ext>
              </a:extLst>
            </p:cNvPr>
            <p:cNvSpPr/>
            <p:nvPr/>
          </p:nvSpPr>
          <p:spPr>
            <a:xfrm>
              <a:off x="6163733" y="1743397"/>
              <a:ext cx="1422400" cy="2947136"/>
            </a:xfrm>
            <a:custGeom>
              <a:avLst/>
              <a:gdLst>
                <a:gd name="connsiteX0" fmla="*/ 694267 w 1422400"/>
                <a:gd name="connsiteY0" fmla="*/ 102336 h 2947136"/>
                <a:gd name="connsiteX1" fmla="*/ 575734 w 1422400"/>
                <a:gd name="connsiteY1" fmla="*/ 136203 h 2947136"/>
                <a:gd name="connsiteX2" fmla="*/ 474134 w 1422400"/>
                <a:gd name="connsiteY2" fmla="*/ 170070 h 2947136"/>
                <a:gd name="connsiteX3" fmla="*/ 423334 w 1422400"/>
                <a:gd name="connsiteY3" fmla="*/ 187003 h 2947136"/>
                <a:gd name="connsiteX4" fmla="*/ 355600 w 1422400"/>
                <a:gd name="connsiteY4" fmla="*/ 203936 h 2947136"/>
                <a:gd name="connsiteX5" fmla="*/ 254000 w 1422400"/>
                <a:gd name="connsiteY5" fmla="*/ 237803 h 2947136"/>
                <a:gd name="connsiteX6" fmla="*/ 186267 w 1422400"/>
                <a:gd name="connsiteY6" fmla="*/ 339403 h 2947136"/>
                <a:gd name="connsiteX7" fmla="*/ 135467 w 1422400"/>
                <a:gd name="connsiteY7" fmla="*/ 508736 h 2947136"/>
                <a:gd name="connsiteX8" fmla="*/ 152400 w 1422400"/>
                <a:gd name="connsiteY8" fmla="*/ 593403 h 2947136"/>
                <a:gd name="connsiteX9" fmla="*/ 186267 w 1422400"/>
                <a:gd name="connsiteY9" fmla="*/ 695003 h 2947136"/>
                <a:gd name="connsiteX10" fmla="*/ 220134 w 1422400"/>
                <a:gd name="connsiteY10" fmla="*/ 796603 h 2947136"/>
                <a:gd name="connsiteX11" fmla="*/ 237067 w 1422400"/>
                <a:gd name="connsiteY11" fmla="*/ 847403 h 2947136"/>
                <a:gd name="connsiteX12" fmla="*/ 254000 w 1422400"/>
                <a:gd name="connsiteY12" fmla="*/ 915136 h 2947136"/>
                <a:gd name="connsiteX13" fmla="*/ 203200 w 1422400"/>
                <a:gd name="connsiteY13" fmla="*/ 1355403 h 2947136"/>
                <a:gd name="connsiteX14" fmla="*/ 152400 w 1422400"/>
                <a:gd name="connsiteY14" fmla="*/ 1389270 h 2947136"/>
                <a:gd name="connsiteX15" fmla="*/ 84667 w 1422400"/>
                <a:gd name="connsiteY15" fmla="*/ 1541670 h 2947136"/>
                <a:gd name="connsiteX16" fmla="*/ 0 w 1422400"/>
                <a:gd name="connsiteY16" fmla="*/ 1727936 h 2947136"/>
                <a:gd name="connsiteX17" fmla="*/ 16934 w 1422400"/>
                <a:gd name="connsiteY17" fmla="*/ 1795670 h 2947136"/>
                <a:gd name="connsiteX18" fmla="*/ 33867 w 1422400"/>
                <a:gd name="connsiteY18" fmla="*/ 1880336 h 2947136"/>
                <a:gd name="connsiteX19" fmla="*/ 84667 w 1422400"/>
                <a:gd name="connsiteY19" fmla="*/ 1914203 h 2947136"/>
                <a:gd name="connsiteX20" fmla="*/ 237067 w 1422400"/>
                <a:gd name="connsiteY20" fmla="*/ 1965003 h 2947136"/>
                <a:gd name="connsiteX21" fmla="*/ 287867 w 1422400"/>
                <a:gd name="connsiteY21" fmla="*/ 1981936 h 2947136"/>
                <a:gd name="connsiteX22" fmla="*/ 440267 w 1422400"/>
                <a:gd name="connsiteY22" fmla="*/ 2100470 h 2947136"/>
                <a:gd name="connsiteX23" fmla="*/ 474134 w 1422400"/>
                <a:gd name="connsiteY23" fmla="*/ 2151270 h 2947136"/>
                <a:gd name="connsiteX24" fmla="*/ 508000 w 1422400"/>
                <a:gd name="connsiteY24" fmla="*/ 2286736 h 2947136"/>
                <a:gd name="connsiteX25" fmla="*/ 524934 w 1422400"/>
                <a:gd name="connsiteY25" fmla="*/ 2337536 h 2947136"/>
                <a:gd name="connsiteX26" fmla="*/ 575734 w 1422400"/>
                <a:gd name="connsiteY26" fmla="*/ 2540736 h 2947136"/>
                <a:gd name="connsiteX27" fmla="*/ 592667 w 1422400"/>
                <a:gd name="connsiteY27" fmla="*/ 2591536 h 2947136"/>
                <a:gd name="connsiteX28" fmla="*/ 660400 w 1422400"/>
                <a:gd name="connsiteY28" fmla="*/ 2693136 h 2947136"/>
                <a:gd name="connsiteX29" fmla="*/ 694267 w 1422400"/>
                <a:gd name="connsiteY29" fmla="*/ 2743936 h 2947136"/>
                <a:gd name="connsiteX30" fmla="*/ 745067 w 1422400"/>
                <a:gd name="connsiteY30" fmla="*/ 2777803 h 2947136"/>
                <a:gd name="connsiteX31" fmla="*/ 778934 w 1422400"/>
                <a:gd name="connsiteY31" fmla="*/ 2828603 h 2947136"/>
                <a:gd name="connsiteX32" fmla="*/ 829734 w 1422400"/>
                <a:gd name="connsiteY32" fmla="*/ 2845536 h 2947136"/>
                <a:gd name="connsiteX33" fmla="*/ 931334 w 1422400"/>
                <a:gd name="connsiteY33" fmla="*/ 2913270 h 2947136"/>
                <a:gd name="connsiteX34" fmla="*/ 982134 w 1422400"/>
                <a:gd name="connsiteY34" fmla="*/ 2947136 h 2947136"/>
                <a:gd name="connsiteX35" fmla="*/ 1100667 w 1422400"/>
                <a:gd name="connsiteY35" fmla="*/ 2930203 h 2947136"/>
                <a:gd name="connsiteX36" fmla="*/ 1134534 w 1422400"/>
                <a:gd name="connsiteY36" fmla="*/ 2828603 h 2947136"/>
                <a:gd name="connsiteX37" fmla="*/ 1151467 w 1422400"/>
                <a:gd name="connsiteY37" fmla="*/ 2219003 h 2947136"/>
                <a:gd name="connsiteX38" fmla="*/ 1202267 w 1422400"/>
                <a:gd name="connsiteY38" fmla="*/ 2185136 h 2947136"/>
                <a:gd name="connsiteX39" fmla="*/ 1219200 w 1422400"/>
                <a:gd name="connsiteY39" fmla="*/ 2134336 h 2947136"/>
                <a:gd name="connsiteX40" fmla="*/ 1253067 w 1422400"/>
                <a:gd name="connsiteY40" fmla="*/ 2083536 h 2947136"/>
                <a:gd name="connsiteX41" fmla="*/ 1286934 w 1422400"/>
                <a:gd name="connsiteY41" fmla="*/ 1948070 h 2947136"/>
                <a:gd name="connsiteX42" fmla="*/ 1320800 w 1422400"/>
                <a:gd name="connsiteY42" fmla="*/ 1812603 h 2947136"/>
                <a:gd name="connsiteX43" fmla="*/ 1337734 w 1422400"/>
                <a:gd name="connsiteY43" fmla="*/ 1727936 h 2947136"/>
                <a:gd name="connsiteX44" fmla="*/ 1371600 w 1422400"/>
                <a:gd name="connsiteY44" fmla="*/ 1609403 h 2947136"/>
                <a:gd name="connsiteX45" fmla="*/ 1422400 w 1422400"/>
                <a:gd name="connsiteY45" fmla="*/ 1321536 h 2947136"/>
                <a:gd name="connsiteX46" fmla="*/ 1405467 w 1422400"/>
                <a:gd name="connsiteY46" fmla="*/ 762736 h 2947136"/>
                <a:gd name="connsiteX47" fmla="*/ 1371600 w 1422400"/>
                <a:gd name="connsiteY47" fmla="*/ 695003 h 2947136"/>
                <a:gd name="connsiteX48" fmla="*/ 1337734 w 1422400"/>
                <a:gd name="connsiteY48" fmla="*/ 559536 h 2947136"/>
                <a:gd name="connsiteX49" fmla="*/ 1303867 w 1422400"/>
                <a:gd name="connsiteY49" fmla="*/ 508736 h 2947136"/>
                <a:gd name="connsiteX50" fmla="*/ 1286934 w 1422400"/>
                <a:gd name="connsiteY50" fmla="*/ 457936 h 2947136"/>
                <a:gd name="connsiteX51" fmla="*/ 1270000 w 1422400"/>
                <a:gd name="connsiteY51" fmla="*/ 390203 h 2947136"/>
                <a:gd name="connsiteX52" fmla="*/ 1236134 w 1422400"/>
                <a:gd name="connsiteY52" fmla="*/ 339403 h 2947136"/>
                <a:gd name="connsiteX53" fmla="*/ 1185334 w 1422400"/>
                <a:gd name="connsiteY53" fmla="*/ 220870 h 2947136"/>
                <a:gd name="connsiteX54" fmla="*/ 1151467 w 1422400"/>
                <a:gd name="connsiteY54" fmla="*/ 119270 h 2947136"/>
                <a:gd name="connsiteX55" fmla="*/ 1049867 w 1422400"/>
                <a:gd name="connsiteY55" fmla="*/ 34603 h 2947136"/>
                <a:gd name="connsiteX56" fmla="*/ 931334 w 1422400"/>
                <a:gd name="connsiteY56" fmla="*/ 736 h 2947136"/>
                <a:gd name="connsiteX57" fmla="*/ 711200 w 1422400"/>
                <a:gd name="connsiteY57" fmla="*/ 68470 h 2947136"/>
                <a:gd name="connsiteX58" fmla="*/ 694267 w 1422400"/>
                <a:gd name="connsiteY58" fmla="*/ 102336 h 294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422400" h="2947136">
                  <a:moveTo>
                    <a:pt x="694267" y="102336"/>
                  </a:moveTo>
                  <a:cubicBezTo>
                    <a:pt x="671689" y="113625"/>
                    <a:pt x="615009" y="124118"/>
                    <a:pt x="575734" y="136203"/>
                  </a:cubicBezTo>
                  <a:cubicBezTo>
                    <a:pt x="541614" y="146702"/>
                    <a:pt x="508001" y="158781"/>
                    <a:pt x="474134" y="170070"/>
                  </a:cubicBezTo>
                  <a:cubicBezTo>
                    <a:pt x="457201" y="175714"/>
                    <a:pt x="440650" y="182674"/>
                    <a:pt x="423334" y="187003"/>
                  </a:cubicBezTo>
                  <a:cubicBezTo>
                    <a:pt x="400756" y="192647"/>
                    <a:pt x="377891" y="197249"/>
                    <a:pt x="355600" y="203936"/>
                  </a:cubicBezTo>
                  <a:cubicBezTo>
                    <a:pt x="321407" y="214194"/>
                    <a:pt x="254000" y="237803"/>
                    <a:pt x="254000" y="237803"/>
                  </a:cubicBezTo>
                  <a:cubicBezTo>
                    <a:pt x="231422" y="271670"/>
                    <a:pt x="199138" y="300789"/>
                    <a:pt x="186267" y="339403"/>
                  </a:cubicBezTo>
                  <a:cubicBezTo>
                    <a:pt x="145041" y="463081"/>
                    <a:pt x="161058" y="406370"/>
                    <a:pt x="135467" y="508736"/>
                  </a:cubicBezTo>
                  <a:cubicBezTo>
                    <a:pt x="141111" y="536958"/>
                    <a:pt x="144827" y="565636"/>
                    <a:pt x="152400" y="593403"/>
                  </a:cubicBezTo>
                  <a:cubicBezTo>
                    <a:pt x="161793" y="627844"/>
                    <a:pt x="174978" y="661136"/>
                    <a:pt x="186267" y="695003"/>
                  </a:cubicBezTo>
                  <a:lnTo>
                    <a:pt x="220134" y="796603"/>
                  </a:lnTo>
                  <a:cubicBezTo>
                    <a:pt x="225778" y="813536"/>
                    <a:pt x="232738" y="830087"/>
                    <a:pt x="237067" y="847403"/>
                  </a:cubicBezTo>
                  <a:lnTo>
                    <a:pt x="254000" y="915136"/>
                  </a:lnTo>
                  <a:cubicBezTo>
                    <a:pt x="251557" y="971329"/>
                    <a:pt x="306740" y="1251863"/>
                    <a:pt x="203200" y="1355403"/>
                  </a:cubicBezTo>
                  <a:cubicBezTo>
                    <a:pt x="188809" y="1369794"/>
                    <a:pt x="169333" y="1377981"/>
                    <a:pt x="152400" y="1389270"/>
                  </a:cubicBezTo>
                  <a:cubicBezTo>
                    <a:pt x="84593" y="1490983"/>
                    <a:pt x="149772" y="1383559"/>
                    <a:pt x="84667" y="1541670"/>
                  </a:cubicBezTo>
                  <a:cubicBezTo>
                    <a:pt x="58699" y="1604735"/>
                    <a:pt x="28222" y="1665847"/>
                    <a:pt x="0" y="1727936"/>
                  </a:cubicBezTo>
                  <a:cubicBezTo>
                    <a:pt x="5645" y="1750514"/>
                    <a:pt x="11885" y="1772951"/>
                    <a:pt x="16934" y="1795670"/>
                  </a:cubicBezTo>
                  <a:cubicBezTo>
                    <a:pt x="23178" y="1823766"/>
                    <a:pt x="19588" y="1855347"/>
                    <a:pt x="33867" y="1880336"/>
                  </a:cubicBezTo>
                  <a:cubicBezTo>
                    <a:pt x="43964" y="1898006"/>
                    <a:pt x="66070" y="1905937"/>
                    <a:pt x="84667" y="1914203"/>
                  </a:cubicBezTo>
                  <a:cubicBezTo>
                    <a:pt x="84677" y="1914208"/>
                    <a:pt x="211661" y="1956535"/>
                    <a:pt x="237067" y="1965003"/>
                  </a:cubicBezTo>
                  <a:lnTo>
                    <a:pt x="287867" y="1981936"/>
                  </a:lnTo>
                  <a:cubicBezTo>
                    <a:pt x="358669" y="2029138"/>
                    <a:pt x="390529" y="2040784"/>
                    <a:pt x="440267" y="2100470"/>
                  </a:cubicBezTo>
                  <a:cubicBezTo>
                    <a:pt x="453296" y="2116104"/>
                    <a:pt x="462845" y="2134337"/>
                    <a:pt x="474134" y="2151270"/>
                  </a:cubicBezTo>
                  <a:cubicBezTo>
                    <a:pt x="512844" y="2267401"/>
                    <a:pt x="467128" y="2123251"/>
                    <a:pt x="508000" y="2286736"/>
                  </a:cubicBezTo>
                  <a:cubicBezTo>
                    <a:pt x="512329" y="2304052"/>
                    <a:pt x="519289" y="2320603"/>
                    <a:pt x="524934" y="2337536"/>
                  </a:cubicBezTo>
                  <a:cubicBezTo>
                    <a:pt x="547736" y="2474351"/>
                    <a:pt x="531009" y="2406561"/>
                    <a:pt x="575734" y="2540736"/>
                  </a:cubicBezTo>
                  <a:cubicBezTo>
                    <a:pt x="581378" y="2557669"/>
                    <a:pt x="582766" y="2576684"/>
                    <a:pt x="592667" y="2591536"/>
                  </a:cubicBezTo>
                  <a:lnTo>
                    <a:pt x="660400" y="2693136"/>
                  </a:lnTo>
                  <a:cubicBezTo>
                    <a:pt x="671689" y="2710069"/>
                    <a:pt x="677334" y="2732647"/>
                    <a:pt x="694267" y="2743936"/>
                  </a:cubicBezTo>
                  <a:lnTo>
                    <a:pt x="745067" y="2777803"/>
                  </a:lnTo>
                  <a:cubicBezTo>
                    <a:pt x="756356" y="2794736"/>
                    <a:pt x="763042" y="2815890"/>
                    <a:pt x="778934" y="2828603"/>
                  </a:cubicBezTo>
                  <a:cubicBezTo>
                    <a:pt x="792872" y="2839753"/>
                    <a:pt x="814131" y="2836868"/>
                    <a:pt x="829734" y="2845536"/>
                  </a:cubicBezTo>
                  <a:cubicBezTo>
                    <a:pt x="865315" y="2865303"/>
                    <a:pt x="897467" y="2890692"/>
                    <a:pt x="931334" y="2913270"/>
                  </a:cubicBezTo>
                  <a:lnTo>
                    <a:pt x="982134" y="2947136"/>
                  </a:lnTo>
                  <a:cubicBezTo>
                    <a:pt x="1021645" y="2941492"/>
                    <a:pt x="1069162" y="2954707"/>
                    <a:pt x="1100667" y="2930203"/>
                  </a:cubicBezTo>
                  <a:cubicBezTo>
                    <a:pt x="1128846" y="2908286"/>
                    <a:pt x="1134534" y="2828603"/>
                    <a:pt x="1134534" y="2828603"/>
                  </a:cubicBezTo>
                  <a:cubicBezTo>
                    <a:pt x="1140178" y="2625403"/>
                    <a:pt x="1130187" y="2421164"/>
                    <a:pt x="1151467" y="2219003"/>
                  </a:cubicBezTo>
                  <a:cubicBezTo>
                    <a:pt x="1153597" y="2198763"/>
                    <a:pt x="1189554" y="2201028"/>
                    <a:pt x="1202267" y="2185136"/>
                  </a:cubicBezTo>
                  <a:cubicBezTo>
                    <a:pt x="1213417" y="2171198"/>
                    <a:pt x="1211218" y="2150301"/>
                    <a:pt x="1219200" y="2134336"/>
                  </a:cubicBezTo>
                  <a:cubicBezTo>
                    <a:pt x="1228301" y="2116133"/>
                    <a:pt x="1241778" y="2100469"/>
                    <a:pt x="1253067" y="2083536"/>
                  </a:cubicBezTo>
                  <a:cubicBezTo>
                    <a:pt x="1285436" y="1986428"/>
                    <a:pt x="1256285" y="2080882"/>
                    <a:pt x="1286934" y="1948070"/>
                  </a:cubicBezTo>
                  <a:cubicBezTo>
                    <a:pt x="1297400" y="1902717"/>
                    <a:pt x="1311671" y="1858244"/>
                    <a:pt x="1320800" y="1812603"/>
                  </a:cubicBezTo>
                  <a:cubicBezTo>
                    <a:pt x="1326445" y="1784381"/>
                    <a:pt x="1330753" y="1755858"/>
                    <a:pt x="1337734" y="1727936"/>
                  </a:cubicBezTo>
                  <a:cubicBezTo>
                    <a:pt x="1382155" y="1550251"/>
                    <a:pt x="1324093" y="1831102"/>
                    <a:pt x="1371600" y="1609403"/>
                  </a:cubicBezTo>
                  <a:cubicBezTo>
                    <a:pt x="1407340" y="1442619"/>
                    <a:pt x="1401456" y="1468149"/>
                    <a:pt x="1422400" y="1321536"/>
                  </a:cubicBezTo>
                  <a:cubicBezTo>
                    <a:pt x="1416756" y="1135269"/>
                    <a:pt x="1420527" y="948479"/>
                    <a:pt x="1405467" y="762736"/>
                  </a:cubicBezTo>
                  <a:cubicBezTo>
                    <a:pt x="1403427" y="737576"/>
                    <a:pt x="1379582" y="718950"/>
                    <a:pt x="1371600" y="695003"/>
                  </a:cubicBezTo>
                  <a:cubicBezTo>
                    <a:pt x="1352279" y="637040"/>
                    <a:pt x="1363078" y="610225"/>
                    <a:pt x="1337734" y="559536"/>
                  </a:cubicBezTo>
                  <a:cubicBezTo>
                    <a:pt x="1328633" y="541333"/>
                    <a:pt x="1315156" y="525669"/>
                    <a:pt x="1303867" y="508736"/>
                  </a:cubicBezTo>
                  <a:cubicBezTo>
                    <a:pt x="1298223" y="491803"/>
                    <a:pt x="1291838" y="475098"/>
                    <a:pt x="1286934" y="457936"/>
                  </a:cubicBezTo>
                  <a:cubicBezTo>
                    <a:pt x="1280540" y="435559"/>
                    <a:pt x="1279168" y="411594"/>
                    <a:pt x="1270000" y="390203"/>
                  </a:cubicBezTo>
                  <a:cubicBezTo>
                    <a:pt x="1261983" y="371497"/>
                    <a:pt x="1247423" y="356336"/>
                    <a:pt x="1236134" y="339403"/>
                  </a:cubicBezTo>
                  <a:cubicBezTo>
                    <a:pt x="1191338" y="160226"/>
                    <a:pt x="1252157" y="371223"/>
                    <a:pt x="1185334" y="220870"/>
                  </a:cubicBezTo>
                  <a:cubicBezTo>
                    <a:pt x="1170835" y="188248"/>
                    <a:pt x="1176710" y="144513"/>
                    <a:pt x="1151467" y="119270"/>
                  </a:cubicBezTo>
                  <a:cubicBezTo>
                    <a:pt x="1114018" y="81821"/>
                    <a:pt x="1097016" y="58178"/>
                    <a:pt x="1049867" y="34603"/>
                  </a:cubicBezTo>
                  <a:cubicBezTo>
                    <a:pt x="1025578" y="22459"/>
                    <a:pt x="953030" y="6160"/>
                    <a:pt x="931334" y="736"/>
                  </a:cubicBezTo>
                  <a:cubicBezTo>
                    <a:pt x="634006" y="25514"/>
                    <a:pt x="769676" y="-48481"/>
                    <a:pt x="711200" y="68470"/>
                  </a:cubicBezTo>
                  <a:cubicBezTo>
                    <a:pt x="707630" y="75610"/>
                    <a:pt x="716845" y="91047"/>
                    <a:pt x="694267" y="10233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Picture 2" descr="Human anatomy and physiology, Medical laboratory science, Histology slides">
            <a:extLst>
              <a:ext uri="{FF2B5EF4-FFF2-40B4-BE49-F238E27FC236}">
                <a16:creationId xmlns:a16="http://schemas.microsoft.com/office/drawing/2014/main" id="{225857F9-F09C-E86C-01BC-AB4921EB5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5492796" y="2181893"/>
            <a:ext cx="6468456" cy="418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486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807575" y="1449841"/>
            <a:ext cx="256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Assistenza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pre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-chirurgica</a:t>
            </a:r>
          </a:p>
        </p:txBody>
      </p:sp>
      <p:pic>
        <p:nvPicPr>
          <p:cNvPr id="6" name="Picture 2" descr="Endoscopic ultrasonography of the normal gastric wall. | Download  Scientific Diagram">
            <a:extLst>
              <a:ext uri="{FF2B5EF4-FFF2-40B4-BE49-F238E27FC236}">
                <a16:creationId xmlns:a16="http://schemas.microsoft.com/office/drawing/2014/main" id="{71A8DFF7-83A7-CC31-35D9-83DFCE9DB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b="3888"/>
          <a:stretch/>
        </p:blipFill>
        <p:spPr bwMode="auto">
          <a:xfrm>
            <a:off x="93819" y="2083932"/>
            <a:ext cx="4839736" cy="439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ndoscopic ultrasound: what is it and when should it be used? | RCP Journals">
            <a:extLst>
              <a:ext uri="{FF2B5EF4-FFF2-40B4-BE49-F238E27FC236}">
                <a16:creationId xmlns:a16="http://schemas.microsoft.com/office/drawing/2014/main" id="{5A9647AD-DA28-EBC1-FBE7-C620443A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79" y="2233481"/>
            <a:ext cx="6958802" cy="409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553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807575" y="1449841"/>
            <a:ext cx="256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Assistenza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pre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-chirurgica</a:t>
            </a:r>
          </a:p>
        </p:txBody>
      </p:sp>
      <p:pic>
        <p:nvPicPr>
          <p:cNvPr id="7" name="Picture 2" descr="Upper gastrointestinal submucosal lesions-Clinical and endosonographic  evaluation and management">
            <a:extLst>
              <a:ext uri="{FF2B5EF4-FFF2-40B4-BE49-F238E27FC236}">
                <a16:creationId xmlns:a16="http://schemas.microsoft.com/office/drawing/2014/main" id="{D14CD445-BC0F-F647-8AF5-C7128C5DD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2" b="33547"/>
          <a:stretch/>
        </p:blipFill>
        <p:spPr bwMode="auto">
          <a:xfrm>
            <a:off x="4223081" y="1980609"/>
            <a:ext cx="4257649" cy="255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ndoscopic ultrasonography diagnosis of subepithelial lesions - Kida - 2017  - Digestive Endoscopy - Wiley Online Library">
            <a:extLst>
              <a:ext uri="{FF2B5EF4-FFF2-40B4-BE49-F238E27FC236}">
                <a16:creationId xmlns:a16="http://schemas.microsoft.com/office/drawing/2014/main" id="{956A1EE3-1DC7-5231-4DC5-B4CED2DFA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8742" b="8115"/>
          <a:stretch/>
        </p:blipFill>
        <p:spPr bwMode="auto">
          <a:xfrm>
            <a:off x="184481" y="1980609"/>
            <a:ext cx="3834678" cy="25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astrointestinal leiomyoma EUS">
            <a:extLst>
              <a:ext uri="{FF2B5EF4-FFF2-40B4-BE49-F238E27FC236}">
                <a16:creationId xmlns:a16="http://schemas.microsoft.com/office/drawing/2014/main" id="{284732E1-E060-0960-C848-86879DDE6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52" y="1997501"/>
            <a:ext cx="3276600" cy="25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SE OF THE WEEK – “Duodenal bulb ectopic pancreas diagnosed by Endoscopic  Ultrasound (EUS) guided Biopsy” by Dr. Piyush Somani, HOD &amp; Specialist,  Gastroenterology, NMC Royal Hospital Sharjah| NMC Royal Hospital |">
            <a:extLst>
              <a:ext uri="{FF2B5EF4-FFF2-40B4-BE49-F238E27FC236}">
                <a16:creationId xmlns:a16="http://schemas.microsoft.com/office/drawing/2014/main" id="{5373AD53-3F14-49F6-21E8-5E616DEF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3" b="32876"/>
          <a:stretch/>
        </p:blipFill>
        <p:spPr bwMode="auto">
          <a:xfrm>
            <a:off x="2268399" y="4695802"/>
            <a:ext cx="3501520" cy="19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se Report of a Small Gastric Neuroendocrine Tumor in a Deep Layer of  Submucosa With Diagnosis by Endoscopic Ultrasound-Guided Fine-Needle  Aspiration and Treatment With Laparoscopic and Endoscopic Cooperative  Surgery | Semantic Scholar">
            <a:extLst>
              <a:ext uri="{FF2B5EF4-FFF2-40B4-BE49-F238E27FC236}">
                <a16:creationId xmlns:a16="http://schemas.microsoft.com/office/drawing/2014/main" id="{71592D39-26A8-1255-7BE1-C94386E53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0926" r="6716" b="4008"/>
          <a:stretch/>
        </p:blipFill>
        <p:spPr bwMode="auto">
          <a:xfrm>
            <a:off x="6393813" y="4695803"/>
            <a:ext cx="3808869" cy="198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5F326A-EBC6-1F45-7942-40F9E558E00F}"/>
              </a:ext>
            </a:extLst>
          </p:cNvPr>
          <p:cNvSpPr txBox="1"/>
          <p:nvPr/>
        </p:nvSpPr>
        <p:spPr>
          <a:xfrm>
            <a:off x="1216508" y="2111273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92D050"/>
                </a:solidFill>
              </a:rPr>
              <a:t>LIPOMA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09BDB86-8616-4A22-EE96-CF5BD0206E56}"/>
              </a:ext>
            </a:extLst>
          </p:cNvPr>
          <p:cNvSpPr txBox="1"/>
          <p:nvPr/>
        </p:nvSpPr>
        <p:spPr>
          <a:xfrm>
            <a:off x="5290647" y="2111273"/>
            <a:ext cx="663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92D050"/>
                </a:solidFill>
              </a:rPr>
              <a:t>GIST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F7B924D-16E6-4EF9-ECFA-CBE0137DAADF}"/>
              </a:ext>
            </a:extLst>
          </p:cNvPr>
          <p:cNvSpPr txBox="1"/>
          <p:nvPr/>
        </p:nvSpPr>
        <p:spPr>
          <a:xfrm>
            <a:off x="9297881" y="2104392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92D050"/>
                </a:solidFill>
              </a:rPr>
              <a:t>LEIOMIOMA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0C2E41C-1084-7DEA-7195-A90D38D704AF}"/>
              </a:ext>
            </a:extLst>
          </p:cNvPr>
          <p:cNvSpPr txBox="1"/>
          <p:nvPr/>
        </p:nvSpPr>
        <p:spPr>
          <a:xfrm>
            <a:off x="6943572" y="4695802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92D050"/>
                </a:solidFill>
              </a:rPr>
              <a:t>NET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6C570FB-1FD5-3221-EC02-CCB282F3A78A}"/>
              </a:ext>
            </a:extLst>
          </p:cNvPr>
          <p:cNvSpPr txBox="1"/>
          <p:nvPr/>
        </p:nvSpPr>
        <p:spPr>
          <a:xfrm>
            <a:off x="2268399" y="4678910"/>
            <a:ext cx="242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B3FF63"/>
                </a:solidFill>
              </a:rPr>
              <a:t>PANCREAS ECTOPICO</a:t>
            </a:r>
          </a:p>
        </p:txBody>
      </p:sp>
    </p:spTree>
    <p:extLst>
      <p:ext uri="{BB962C8B-B14F-4D97-AF65-F5344CB8AC3E}">
        <p14:creationId xmlns:p14="http://schemas.microsoft.com/office/powerpoint/2010/main" val="13260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807575" y="1449841"/>
            <a:ext cx="256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Assistenza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pre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-chirurgica</a:t>
            </a:r>
          </a:p>
        </p:txBody>
      </p:sp>
      <p:pic>
        <p:nvPicPr>
          <p:cNvPr id="6" name="Picture 2" descr="Gastrointestinal stromal tumors in contrast‑enhanced endoscopic... |  Download Scientific Diagram">
            <a:extLst>
              <a:ext uri="{FF2B5EF4-FFF2-40B4-BE49-F238E27FC236}">
                <a16:creationId xmlns:a16="http://schemas.microsoft.com/office/drawing/2014/main" id="{D06708C8-5C5F-E0D8-9D2E-7E80ABBBC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 r="49188" b="18081"/>
          <a:stretch/>
        </p:blipFill>
        <p:spPr bwMode="auto">
          <a:xfrm>
            <a:off x="6289780" y="2008433"/>
            <a:ext cx="3962400" cy="45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D2CCFAE-4096-DC72-E24E-7B6720CB6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60" t="16388" r="15842" b="29737"/>
          <a:stretch/>
        </p:blipFill>
        <p:spPr>
          <a:xfrm>
            <a:off x="1939820" y="2008433"/>
            <a:ext cx="4150927" cy="452521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3EDDDB0-4C4C-82A4-157C-DC58A99E6ADA}"/>
              </a:ext>
            </a:extLst>
          </p:cNvPr>
          <p:cNvSpPr txBox="1"/>
          <p:nvPr/>
        </p:nvSpPr>
        <p:spPr>
          <a:xfrm>
            <a:off x="398753" y="390170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LEIOMIOMA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E377CD2-7D3F-EFA2-2092-3344635D86B2}"/>
              </a:ext>
            </a:extLst>
          </p:cNvPr>
          <p:cNvSpPr txBox="1"/>
          <p:nvPr/>
        </p:nvSpPr>
        <p:spPr>
          <a:xfrm>
            <a:off x="10422359" y="3901706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GIST</a:t>
            </a:r>
          </a:p>
        </p:txBody>
      </p:sp>
    </p:spTree>
    <p:extLst>
      <p:ext uri="{BB962C8B-B14F-4D97-AF65-F5344CB8AC3E}">
        <p14:creationId xmlns:p14="http://schemas.microsoft.com/office/powerpoint/2010/main" val="2931169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807575" y="1449841"/>
            <a:ext cx="256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Assistenza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pre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-chirurgica</a:t>
            </a:r>
          </a:p>
        </p:txBody>
      </p:sp>
      <p:pic>
        <p:nvPicPr>
          <p:cNvPr id="17410" name="Picture 2" descr="Current Status of Needles in the Optimization of Endoscopic  Ultrasound-Guided Procedures">
            <a:extLst>
              <a:ext uri="{FF2B5EF4-FFF2-40B4-BE49-F238E27FC236}">
                <a16:creationId xmlns:a16="http://schemas.microsoft.com/office/drawing/2014/main" id="{8CDA7DA2-AA5F-DA91-EF66-DFBB02B6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324100"/>
            <a:ext cx="5352417" cy="36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linical Endoscopy">
            <a:extLst>
              <a:ext uri="{FF2B5EF4-FFF2-40B4-BE49-F238E27FC236}">
                <a16:creationId xmlns:a16="http://schemas.microsoft.com/office/drawing/2014/main" id="{4F3DD2F4-9CC1-1160-611E-29888830C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7" y="2019567"/>
            <a:ext cx="2564245" cy="18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symptomatic heterotopic pancreas in Meckel's diverticulum: a case report  and review of the literature | Journal of Medical Case Reports | Full Text">
            <a:extLst>
              <a:ext uri="{FF2B5EF4-FFF2-40B4-BE49-F238E27FC236}">
                <a16:creationId xmlns:a16="http://schemas.microsoft.com/office/drawing/2014/main" id="{845B1587-8F2B-00DC-949C-A6F83473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45" y="2019567"/>
            <a:ext cx="2937996" cy="18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thology Outlines - Leiomyoma">
            <a:extLst>
              <a:ext uri="{FF2B5EF4-FFF2-40B4-BE49-F238E27FC236}">
                <a16:creationId xmlns:a16="http://schemas.microsoft.com/office/drawing/2014/main" id="{D58E4A0B-E1B5-E0B3-5AB3-ABF3DB1F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5268" y="3983889"/>
            <a:ext cx="2070465" cy="284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lide depicting c-KIT (CD 117) stain of the GIST with diffuse... | Download  Scientific Diagram">
            <a:extLst>
              <a:ext uri="{FF2B5EF4-FFF2-40B4-BE49-F238E27FC236}">
                <a16:creationId xmlns:a16="http://schemas.microsoft.com/office/drawing/2014/main" id="{1AFC693B-F35C-D792-94AA-F37C1CBCF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473" y="4372923"/>
            <a:ext cx="2760619" cy="207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7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849024" y="1487941"/>
            <a:ext cx="249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</a:t>
            </a:r>
          </a:p>
        </p:txBody>
      </p:sp>
      <p:pic>
        <p:nvPicPr>
          <p:cNvPr id="19458" name="Picture 2" descr="Are You at Risk for Fatty Liver Disease? NorthShore Clinical Study is  Looking for Participants | NorthShore">
            <a:extLst>
              <a:ext uri="{FF2B5EF4-FFF2-40B4-BE49-F238E27FC236}">
                <a16:creationId xmlns:a16="http://schemas.microsoft.com/office/drawing/2014/main" id="{80E90291-81BD-C560-5A20-E5BF3CE3D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3"/>
          <a:stretch/>
        </p:blipFill>
        <p:spPr bwMode="auto">
          <a:xfrm>
            <a:off x="2174815" y="1451783"/>
            <a:ext cx="7842370" cy="540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79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849024" y="1487941"/>
            <a:ext cx="249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</a:t>
            </a:r>
          </a:p>
        </p:txBody>
      </p:sp>
      <p:pic>
        <p:nvPicPr>
          <p:cNvPr id="29698" name="Picture 2" descr="Role of endoscopic ultrasound in the field of hepatology: Recent advances  and future trends">
            <a:extLst>
              <a:ext uri="{FF2B5EF4-FFF2-40B4-BE49-F238E27FC236}">
                <a16:creationId xmlns:a16="http://schemas.microsoft.com/office/drawing/2014/main" id="{8BE786CC-A7D1-E1C0-039B-05B08C3FE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7" y="2036997"/>
            <a:ext cx="8061325" cy="47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pic>
        <p:nvPicPr>
          <p:cNvPr id="1026" name="Picture 2" descr="🔴 (COME) UN PESCE FUOR D'ACQUA: espressione idiomatica ⏩Iniziamo questa  settimana imparando una nuova espressione idiomatica italiana! 🇮🇹️  ☝️Solitamente questa espressione è accompagnata dal verbo &quot;SENTIRSI&quot; oppure  dal verbo &quot;ESSERE&quot; 🤓 ✔️SENTIRSI">
            <a:extLst>
              <a:ext uri="{FF2B5EF4-FFF2-40B4-BE49-F238E27FC236}">
                <a16:creationId xmlns:a16="http://schemas.microsoft.com/office/drawing/2014/main" id="{6A7473C0-24BA-70D0-0E0F-15439B5E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4146" r="2205" b="22624"/>
          <a:stretch/>
        </p:blipFill>
        <p:spPr bwMode="auto">
          <a:xfrm>
            <a:off x="6096000" y="2633340"/>
            <a:ext cx="5098117" cy="391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72B41C6-E397-F22C-2F39-3340D1031D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74"/>
          <a:stretch/>
        </p:blipFill>
        <p:spPr>
          <a:xfrm>
            <a:off x="1811223" y="2046318"/>
            <a:ext cx="3372736" cy="36347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14008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4194902" y="1446885"/>
            <a:ext cx="380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 –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liver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biopsy</a:t>
            </a:r>
            <a:endParaRPr lang="it-IT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506" name="Picture 2" descr="Advances in Endoscopic Ultrasound (EUS)-Guided Liver Biopsy">
            <a:extLst>
              <a:ext uri="{FF2B5EF4-FFF2-40B4-BE49-F238E27FC236}">
                <a16:creationId xmlns:a16="http://schemas.microsoft.com/office/drawing/2014/main" id="{29D096F8-497A-148D-3B36-6A59C460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8" y="2209799"/>
            <a:ext cx="5369842" cy="40386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op tips regarding EUS-guided liver biopsy - Gastrointestinal Endoscopy">
            <a:extLst>
              <a:ext uri="{FF2B5EF4-FFF2-40B4-BE49-F238E27FC236}">
                <a16:creationId xmlns:a16="http://schemas.microsoft.com/office/drawing/2014/main" id="{D27E310B-2AC7-0B91-3EA0-14FBEB9AB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24" y="2055009"/>
            <a:ext cx="4862513" cy="43481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1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pic>
        <p:nvPicPr>
          <p:cNvPr id="8" name="Immagine 7" descr="Immagine che contiene testo, Carattere, bianco, schermata&#10;&#10;Descrizione generata automaticamente">
            <a:extLst>
              <a:ext uri="{FF2B5EF4-FFF2-40B4-BE49-F238E27FC236}">
                <a16:creationId xmlns:a16="http://schemas.microsoft.com/office/drawing/2014/main" id="{A5AED55F-F7FE-910E-F7A6-4B8ECBF29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2049360"/>
            <a:ext cx="6600672" cy="1287585"/>
          </a:xfrm>
          <a:prstGeom prst="rect">
            <a:avLst/>
          </a:prstGeom>
        </p:spPr>
      </p:pic>
      <p:pic>
        <p:nvPicPr>
          <p:cNvPr id="10" name="Immagine 9" descr="Immagine che contiene testo, Carattere, bianco, tipografia&#10;&#10;Descrizione generata automaticamente">
            <a:extLst>
              <a:ext uri="{FF2B5EF4-FFF2-40B4-BE49-F238E27FC236}">
                <a16:creationId xmlns:a16="http://schemas.microsoft.com/office/drawing/2014/main" id="{8020587B-D798-D6A7-6624-B3D76DAA7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024" y="3667698"/>
            <a:ext cx="6783948" cy="1135683"/>
          </a:xfrm>
          <a:prstGeom prst="rect">
            <a:avLst/>
          </a:prstGeom>
        </p:spPr>
      </p:pic>
      <p:pic>
        <p:nvPicPr>
          <p:cNvPr id="12" name="Immagine 11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90BDC35E-623E-4EE1-F31D-732913FD2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881" y="3097618"/>
            <a:ext cx="2233719" cy="4786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F402688-86A2-4630-98D7-104C090F0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98" y="5147370"/>
            <a:ext cx="7951502" cy="9278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EECFD9-6DA6-01C4-E886-822D1E048381}"/>
              </a:ext>
            </a:extLst>
          </p:cNvPr>
          <p:cNvSpPr txBox="1"/>
          <p:nvPr/>
        </p:nvSpPr>
        <p:spPr>
          <a:xfrm>
            <a:off x="4194902" y="1446885"/>
            <a:ext cx="380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 –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liver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biopsy</a:t>
            </a:r>
            <a:endParaRPr lang="it-IT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78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pic>
        <p:nvPicPr>
          <p:cNvPr id="23554" name="Picture 2" descr="Specimen of EUS-guided liver biopsy | Download Scientific Diagram">
            <a:extLst>
              <a:ext uri="{FF2B5EF4-FFF2-40B4-BE49-F238E27FC236}">
                <a16:creationId xmlns:a16="http://schemas.microsoft.com/office/drawing/2014/main" id="{B249EC3D-A645-AF43-96EE-263BF1146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258547"/>
            <a:ext cx="2131988" cy="20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op tips regarding EUS-guided liver biopsy - Gastrointestinal Endoscopy">
            <a:extLst>
              <a:ext uri="{FF2B5EF4-FFF2-40B4-BE49-F238E27FC236}">
                <a16:creationId xmlns:a16="http://schemas.microsoft.com/office/drawing/2014/main" id="{29DB0F71-86E1-C0BF-2218-979B15EBD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2" y="4324311"/>
            <a:ext cx="5092700" cy="23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A461FD-FCC2-1D37-CB1F-EE131F18FD26}"/>
              </a:ext>
            </a:extLst>
          </p:cNvPr>
          <p:cNvSpPr txBox="1"/>
          <p:nvPr/>
        </p:nvSpPr>
        <p:spPr>
          <a:xfrm>
            <a:off x="4194902" y="1446885"/>
            <a:ext cx="380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 –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liver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biopsy</a:t>
            </a:r>
            <a:endParaRPr lang="it-IT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558" name="Picture 6" descr="Surface area outcomes in EUS-guided liver biopsy: a comparative study of  Franseen and Fork-tip needles | BMC Gastroenterology | Full Text">
            <a:extLst>
              <a:ext uri="{FF2B5EF4-FFF2-40B4-BE49-F238E27FC236}">
                <a16:creationId xmlns:a16="http://schemas.microsoft.com/office/drawing/2014/main" id="{8D003858-CD7A-F020-296C-33ED31820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4" t="61355" r="-219"/>
          <a:stretch/>
        </p:blipFill>
        <p:spPr bwMode="auto">
          <a:xfrm>
            <a:off x="2550968" y="2412140"/>
            <a:ext cx="3287867" cy="18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55C2DEAA-A570-F120-2446-7F0A31BA9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26482" r="1715" b="32964"/>
          <a:stretch/>
        </p:blipFill>
        <p:spPr bwMode="auto">
          <a:xfrm>
            <a:off x="5321300" y="2902008"/>
            <a:ext cx="6608738" cy="278118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67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3507663" y="1418676"/>
            <a:ext cx="517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 – gradiente porto-sistemico</a:t>
            </a:r>
          </a:p>
        </p:txBody>
      </p:sp>
      <p:pic>
        <p:nvPicPr>
          <p:cNvPr id="25604" name="Picture 4" descr="The clinical use of HVPG measurements in chronic liver disease | Nature  Reviews Gastroenterology &amp; Hepatology">
            <a:extLst>
              <a:ext uri="{FF2B5EF4-FFF2-40B4-BE49-F238E27FC236}">
                <a16:creationId xmlns:a16="http://schemas.microsoft.com/office/drawing/2014/main" id="{83B248AC-A097-9E96-2CF7-336BA603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417887"/>
            <a:ext cx="7181552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5ED88D-6197-C315-D2F7-C65FC778CBDE}"/>
              </a:ext>
            </a:extLst>
          </p:cNvPr>
          <p:cNvSpPr txBox="1"/>
          <p:nvPr/>
        </p:nvSpPr>
        <p:spPr>
          <a:xfrm>
            <a:off x="7988301" y="3403600"/>
            <a:ext cx="3972952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+mj-lt"/>
              </a:rPr>
              <a:t>FONDAMENTALE NEI PAZIENTI CON SOSPETTA MALATTIA DI FEGATO PER POTER PROGRAMMARE ADEGUATAMENTE L’INTERVENTO ED EVITARE COMPLICANZWE MAGGIORI</a:t>
            </a:r>
          </a:p>
        </p:txBody>
      </p:sp>
    </p:spTree>
    <p:extLst>
      <p:ext uri="{BB962C8B-B14F-4D97-AF65-F5344CB8AC3E}">
        <p14:creationId xmlns:p14="http://schemas.microsoft.com/office/powerpoint/2010/main" val="2981863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3507663" y="1418676"/>
            <a:ext cx="517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 – gradiente porto-sistemico</a:t>
            </a:r>
          </a:p>
        </p:txBody>
      </p:sp>
      <p:pic>
        <p:nvPicPr>
          <p:cNvPr id="25602" name="Picture 2" descr="AGA Clinical Practice Update on Interventional EUS for Vascular  Investigation and Therapy: Commentary - Clinical Gastroenterology and  Hepatology">
            <a:extLst>
              <a:ext uri="{FF2B5EF4-FFF2-40B4-BE49-F238E27FC236}">
                <a16:creationId xmlns:a16="http://schemas.microsoft.com/office/drawing/2014/main" id="{25D626FD-6CCD-89DD-8B85-2DBDA507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263933"/>
            <a:ext cx="10547350" cy="42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Endoscopic Ultrasound Evaluation of Portal Pressure - Clinics in Liver  Disease">
            <a:extLst>
              <a:ext uri="{FF2B5EF4-FFF2-40B4-BE49-F238E27FC236}">
                <a16:creationId xmlns:a16="http://schemas.microsoft.com/office/drawing/2014/main" id="{1625A6AB-07D6-BAAB-C8FA-146480CB0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24" y="2967702"/>
            <a:ext cx="4518025" cy="260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The use of endoscopic ultrasound in the diagnosis and management of portal  hypertension - ScienceDirect">
            <a:extLst>
              <a:ext uri="{FF2B5EF4-FFF2-40B4-BE49-F238E27FC236}">
                <a16:creationId xmlns:a16="http://schemas.microsoft.com/office/drawing/2014/main" id="{568B6C61-069D-49FC-8376-0A0C6533F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51" y="2785601"/>
            <a:ext cx="4927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3507663" y="1418676"/>
            <a:ext cx="517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 – gradiente porto-sistemico</a:t>
            </a:r>
          </a:p>
        </p:txBody>
      </p:sp>
      <p:pic>
        <p:nvPicPr>
          <p:cNvPr id="31748" name="Picture 4" descr="Endoscopic ultrasound-guided portosystemic pressure gradient measurement  vs. transjugular balloon occlusion measurement in patients with cirrhosis  (ENCOUNTER): A bicentric EU study - ScienceDirect">
            <a:extLst>
              <a:ext uri="{FF2B5EF4-FFF2-40B4-BE49-F238E27FC236}">
                <a16:creationId xmlns:a16="http://schemas.microsoft.com/office/drawing/2014/main" id="{C35652B1-AD12-09DA-F11C-12183C46C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7"/>
          <a:stretch/>
        </p:blipFill>
        <p:spPr bwMode="auto">
          <a:xfrm>
            <a:off x="1487630" y="2414660"/>
            <a:ext cx="9216739" cy="341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55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38FCBF-8AE2-8688-4784-ED05FCEE6F7E}"/>
              </a:ext>
            </a:extLst>
          </p:cNvPr>
          <p:cNvSpPr txBox="1"/>
          <p:nvPr/>
        </p:nvSpPr>
        <p:spPr>
          <a:xfrm>
            <a:off x="3395099" y="1398807"/>
            <a:ext cx="540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Valutazione epatologica – trattamento varici gastriche</a:t>
            </a:r>
          </a:p>
        </p:txBody>
      </p:sp>
      <p:pic>
        <p:nvPicPr>
          <p:cNvPr id="33794" name="Picture 2" descr="EUS-guided coil injection therapy in the management of gastric varices: the  first U.S. multicenter experience (with video) - Gastrointestinal Endoscopy">
            <a:extLst>
              <a:ext uri="{FF2B5EF4-FFF2-40B4-BE49-F238E27FC236}">
                <a16:creationId xmlns:a16="http://schemas.microsoft.com/office/drawing/2014/main" id="{A55EAFE9-5978-DD55-BE9F-D809500F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78237"/>
            <a:ext cx="12192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30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pic>
        <p:nvPicPr>
          <p:cNvPr id="5122" name="Picture 2" descr="MANUALE MEDICO DI DIAGNOSTICA E TERAPIA ROVERSI 1940 DIAGNOSI MEDICINA  BIANCHI | eBay">
            <a:extLst>
              <a:ext uri="{FF2B5EF4-FFF2-40B4-BE49-F238E27FC236}">
                <a16:creationId xmlns:a16="http://schemas.microsoft.com/office/drawing/2014/main" id="{518FFAD7-FA8B-E5CE-E360-474AC35F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00" y="2080727"/>
            <a:ext cx="4184486" cy="420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1D97D6-433A-FECB-6935-0BCD3680BCF9}"/>
              </a:ext>
            </a:extLst>
          </p:cNvPr>
          <p:cNvSpPr txBox="1"/>
          <p:nvPr/>
        </p:nvSpPr>
        <p:spPr>
          <a:xfrm>
            <a:off x="7543685" y="2714811"/>
            <a:ext cx="346492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RUOLO DELL’EUS NELLA DIAGNOSI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41F16B-8B8E-D563-AD6A-9080F983BF7A}"/>
              </a:ext>
            </a:extLst>
          </p:cNvPr>
          <p:cNvSpPr txBox="1"/>
          <p:nvPr/>
        </p:nvSpPr>
        <p:spPr>
          <a:xfrm>
            <a:off x="7543686" y="3860318"/>
            <a:ext cx="34649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RUOLO DELL’EUS NEL TRATTAMENTO DELL’OBESITA’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AEB3EE-364E-ED0D-77C1-880C3675AB11}"/>
              </a:ext>
            </a:extLst>
          </p:cNvPr>
          <p:cNvSpPr txBox="1"/>
          <p:nvPr/>
        </p:nvSpPr>
        <p:spPr>
          <a:xfrm>
            <a:off x="7543685" y="5144326"/>
            <a:ext cx="346492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RUOLO DELL’EUS NEL TRATTAMENTO DELLE COMPLICANZE BARIATRICHE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9B9321B0-19E3-9CCB-2AD9-E34CFE6C49AD}"/>
              </a:ext>
            </a:extLst>
          </p:cNvPr>
          <p:cNvCxnSpPr>
            <a:stCxn id="5122" idx="3"/>
            <a:endCxn id="2" idx="1"/>
          </p:cNvCxnSpPr>
          <p:nvPr/>
        </p:nvCxnSpPr>
        <p:spPr>
          <a:xfrm flipV="1">
            <a:off x="5288886" y="2899477"/>
            <a:ext cx="2254799" cy="128400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6B37B0E-17D5-F77A-1314-14A7313957F0}"/>
              </a:ext>
            </a:extLst>
          </p:cNvPr>
          <p:cNvCxnSpPr>
            <a:stCxn id="5122" idx="3"/>
            <a:endCxn id="7" idx="1"/>
          </p:cNvCxnSpPr>
          <p:nvPr/>
        </p:nvCxnSpPr>
        <p:spPr>
          <a:xfrm>
            <a:off x="5288886" y="4183484"/>
            <a:ext cx="225480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EE36EAB-AB3A-42BA-03D8-1875FC489810}"/>
              </a:ext>
            </a:extLst>
          </p:cNvPr>
          <p:cNvCxnSpPr>
            <a:stCxn id="5122" idx="3"/>
            <a:endCxn id="8" idx="1"/>
          </p:cNvCxnSpPr>
          <p:nvPr/>
        </p:nvCxnSpPr>
        <p:spPr>
          <a:xfrm>
            <a:off x="5288886" y="4183484"/>
            <a:ext cx="2254799" cy="142250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7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186F43B-3F66-BFD7-0CBC-5C34645AF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48" y="1689100"/>
            <a:ext cx="50165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6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pic>
        <p:nvPicPr>
          <p:cNvPr id="36866" name="Picture 2" descr="Pediatric Liver Transplantation | SpringerLink">
            <a:extLst>
              <a:ext uri="{FF2B5EF4-FFF2-40B4-BE49-F238E27FC236}">
                <a16:creationId xmlns:a16="http://schemas.microsoft.com/office/drawing/2014/main" id="{436DC562-04ED-A903-4B4D-49EDED09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21" y="1816100"/>
            <a:ext cx="4126677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CA5F9C-AEF7-779E-39DA-C84A4CC0BCD9}"/>
              </a:ext>
            </a:extLst>
          </p:cNvPr>
          <p:cNvSpPr txBox="1"/>
          <p:nvPr/>
        </p:nvSpPr>
        <p:spPr>
          <a:xfrm>
            <a:off x="336245" y="5969000"/>
            <a:ext cx="167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Biliary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drainage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Surgical Techniques of Gastrojejunostomy in Robotic Pancreatoduodenectomy:  Robot-Sewn versus Stapled Gastrojejunostomy Anastomosis">
            <a:extLst>
              <a:ext uri="{FF2B5EF4-FFF2-40B4-BE49-F238E27FC236}">
                <a16:creationId xmlns:a16="http://schemas.microsoft.com/office/drawing/2014/main" id="{0392F7E7-21FC-6915-6B7F-E5C6EEC4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22" y="2062692"/>
            <a:ext cx="4462716" cy="445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What You Need to Know Before Performing Endoscopic Ultrasound- guided  Hepaticogastrostomy">
            <a:extLst>
              <a:ext uri="{FF2B5EF4-FFF2-40B4-BE49-F238E27FC236}">
                <a16:creationId xmlns:a16="http://schemas.microsoft.com/office/drawing/2014/main" id="{6865FB25-B628-2B3D-ED5C-C93A4C64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2" y="1837977"/>
            <a:ext cx="4664342" cy="39925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om Scalpel to Scope: How Surgical Techniques Made Way for  State-of-The-Art Endoscopic Procedures - Gastro Hep Advances">
            <a:extLst>
              <a:ext uri="{FF2B5EF4-FFF2-40B4-BE49-F238E27FC236}">
                <a16:creationId xmlns:a16="http://schemas.microsoft.com/office/drawing/2014/main" id="{32BD8CA3-77CE-F20B-2C97-5D21EF705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0" t="7148" r="1200"/>
          <a:stretch/>
        </p:blipFill>
        <p:spPr bwMode="auto">
          <a:xfrm>
            <a:off x="6633663" y="2062692"/>
            <a:ext cx="4339201" cy="40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54C5F6-F011-0792-ADB3-D91DEE3F12FB}"/>
              </a:ext>
            </a:extLst>
          </p:cNvPr>
          <p:cNvSpPr txBox="1"/>
          <p:nvPr/>
        </p:nvSpPr>
        <p:spPr>
          <a:xfrm>
            <a:off x="10072840" y="5830500"/>
            <a:ext cx="115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GOO</a:t>
            </a:r>
          </a:p>
          <a:p>
            <a:pPr algn="ctr"/>
            <a:r>
              <a:rPr lang="it-IT" b="1" dirty="0">
                <a:solidFill>
                  <a:srgbClr val="C00000"/>
                </a:solidFill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67286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pic>
        <p:nvPicPr>
          <p:cNvPr id="3" name="Picture 2" descr="Gli insiemi :: OpenProf.com">
            <a:extLst>
              <a:ext uri="{FF2B5EF4-FFF2-40B4-BE49-F238E27FC236}">
                <a16:creationId xmlns:a16="http://schemas.microsoft.com/office/drawing/2014/main" id="{E7EBAC48-1403-2D6A-93E5-974EE404C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17" y="3629277"/>
            <a:ext cx="8945166" cy="308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B6A350A-0D91-289E-066A-9497F87D28B1}"/>
              </a:ext>
            </a:extLst>
          </p:cNvPr>
          <p:cNvSpPr/>
          <p:nvPr/>
        </p:nvSpPr>
        <p:spPr>
          <a:xfrm>
            <a:off x="4639732" y="3725332"/>
            <a:ext cx="2926111" cy="2981741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 descr="EL ULTRASONIDO ENDOSCOPICO O ECOENDOSCOPIA CARACTERIZA MEJOR">
            <a:extLst>
              <a:ext uri="{FF2B5EF4-FFF2-40B4-BE49-F238E27FC236}">
                <a16:creationId xmlns:a16="http://schemas.microsoft.com/office/drawing/2014/main" id="{C647C735-B33D-8293-3A73-129CE694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32" y="1062669"/>
            <a:ext cx="3810000" cy="2133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besità">
            <a:extLst>
              <a:ext uri="{FF2B5EF4-FFF2-40B4-BE49-F238E27FC236}">
                <a16:creationId xmlns:a16="http://schemas.microsoft.com/office/drawing/2014/main" id="{C3F6F7BE-E108-F1D2-6A3F-791CB58A2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2139" r="52405" b="3539"/>
          <a:stretch/>
        </p:blipFill>
        <p:spPr bwMode="auto">
          <a:xfrm>
            <a:off x="6558308" y="791736"/>
            <a:ext cx="1415487" cy="26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pic>
        <p:nvPicPr>
          <p:cNvPr id="2" name="Immagine 1" descr="Immagine che contiene testo, Carattere, schermata, informazione&#10;&#10;Descrizione generata automaticamente">
            <a:extLst>
              <a:ext uri="{FF2B5EF4-FFF2-40B4-BE49-F238E27FC236}">
                <a16:creationId xmlns:a16="http://schemas.microsoft.com/office/drawing/2014/main" id="{DBA78E9D-281A-5F65-FA08-4CA7A9EC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243" y="4258815"/>
            <a:ext cx="8582009" cy="2215896"/>
          </a:xfrm>
          <a:prstGeom prst="rect">
            <a:avLst/>
          </a:prstGeom>
        </p:spPr>
      </p:pic>
      <p:pic>
        <p:nvPicPr>
          <p:cNvPr id="9" name="Immagine 8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D2056030-BCDA-1F35-1588-0A657006D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06" y="2030468"/>
            <a:ext cx="7772400" cy="19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09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042A53-40BC-C2B2-4683-9E50BC19F3B1}"/>
              </a:ext>
            </a:extLst>
          </p:cNvPr>
          <p:cNvSpPr txBox="1"/>
          <p:nvPr/>
        </p:nvSpPr>
        <p:spPr>
          <a:xfrm>
            <a:off x="10060179" y="6488668"/>
            <a:ext cx="223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latin typeface="+mj-lt"/>
              </a:rPr>
              <a:t>Boghossian</a:t>
            </a:r>
            <a:r>
              <a:rPr lang="it-IT" i="1" dirty="0">
                <a:latin typeface="+mj-lt"/>
              </a:rPr>
              <a:t> MB, 2021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798B512-FA62-EAAC-33A1-9170B10E3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1" b="4032"/>
          <a:stretch/>
        </p:blipFill>
        <p:spPr>
          <a:xfrm>
            <a:off x="0" y="1903431"/>
            <a:ext cx="6022153" cy="462261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6C6781-C7E0-5989-15AE-51D7684449ED}"/>
              </a:ext>
            </a:extLst>
          </p:cNvPr>
          <p:cNvSpPr txBox="1"/>
          <p:nvPr/>
        </p:nvSpPr>
        <p:spPr>
          <a:xfrm>
            <a:off x="180303" y="1603558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b="1" dirty="0">
                <a:latin typeface="Segoe UI" panose="020B0502040204020203" pitchFamily="34" charset="0"/>
                <a:cs typeface="Segoe UI" panose="020B0502040204020203" pitchFamily="34" charset="0"/>
              </a:rPr>
              <a:t>Technical success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91%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vs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100%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p&lt;0.01)</a:t>
            </a:r>
            <a:endParaRPr lang="it-IT" sz="146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D51E264-1B81-96E1-CC6E-3179E68F58BE}"/>
              </a:ext>
            </a:extLst>
          </p:cNvPr>
          <p:cNvSpPr txBox="1"/>
          <p:nvPr/>
        </p:nvSpPr>
        <p:spPr>
          <a:xfrm>
            <a:off x="180303" y="3248498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b="1" dirty="0">
                <a:latin typeface="Segoe UI" panose="020B0502040204020203" pitchFamily="34" charset="0"/>
                <a:cs typeface="Segoe UI" panose="020B0502040204020203" pitchFamily="34" charset="0"/>
              </a:rPr>
              <a:t>Clinical success </a:t>
            </a:r>
            <a:r>
              <a:rPr lang="en-US" sz="1467" dirty="0">
                <a:latin typeface="Segoe UI" panose="020B0502040204020203" pitchFamily="34" charset="0"/>
                <a:cs typeface="Segoe UI" panose="020B0502040204020203" pitchFamily="34" charset="0"/>
              </a:rPr>
              <a:t>(87% vs 90%, p=0.5)</a:t>
            </a:r>
            <a:endParaRPr lang="it-IT" sz="146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A252D3-C9B0-1864-C973-11D360A46A76}"/>
              </a:ext>
            </a:extLst>
          </p:cNvPr>
          <p:cNvSpPr txBox="1"/>
          <p:nvPr/>
        </p:nvSpPr>
        <p:spPr>
          <a:xfrm>
            <a:off x="180303" y="4887270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b="1" dirty="0">
                <a:latin typeface="Segoe UI" panose="020B0502040204020203" pitchFamily="34" charset="0"/>
                <a:cs typeface="Segoe UI" panose="020B0502040204020203" pitchFamily="34" charset="0"/>
              </a:rPr>
              <a:t>Severe adverse events </a:t>
            </a:r>
            <a:r>
              <a:rPr lang="en-US" sz="1467" dirty="0">
                <a:latin typeface="Segoe UI" panose="020B0502040204020203" pitchFamily="34" charset="0"/>
                <a:cs typeface="Segoe UI" panose="020B0502040204020203" pitchFamily="34" charset="0"/>
              </a:rPr>
              <a:t>(12% vs 11%, p=0.6)</a:t>
            </a:r>
            <a:endParaRPr lang="it-IT" sz="146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A8EF206-E9E5-1DF9-A7F7-8B4D52EB1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679" y="1863784"/>
            <a:ext cx="6096000" cy="440203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FF1178-2FEF-C865-FAF2-41ACBE052656}"/>
              </a:ext>
            </a:extLst>
          </p:cNvPr>
          <p:cNvSpPr txBox="1"/>
          <p:nvPr/>
        </p:nvSpPr>
        <p:spPr>
          <a:xfrm>
            <a:off x="5942907" y="1603558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b="1" dirty="0">
                <a:latin typeface="Segoe UI" panose="020B0502040204020203" pitchFamily="34" charset="0"/>
                <a:cs typeface="Segoe UI" panose="020B0502040204020203" pitchFamily="34" charset="0"/>
              </a:rPr>
              <a:t>Length of hospital stay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-5</a:t>
            </a:r>
            <a:r>
              <a:rPr lang="en-US" sz="1467" dirty="0">
                <a:latin typeface="Segoe UI" panose="020B0502040204020203" pitchFamily="34" charset="0"/>
                <a:cs typeface="Segoe UI" panose="020B0502040204020203" pitchFamily="34" charset="0"/>
              </a:rPr>
              <a:t> [-8.5--1.7] days) </a:t>
            </a:r>
            <a:endParaRPr lang="it-IT" sz="146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199D9DC-6247-9A4D-DF0E-010F403DA310}"/>
              </a:ext>
            </a:extLst>
          </p:cNvPr>
          <p:cNvSpPr txBox="1"/>
          <p:nvPr/>
        </p:nvSpPr>
        <p:spPr>
          <a:xfrm>
            <a:off x="5964416" y="297336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b="1" dirty="0">
                <a:latin typeface="Segoe UI" panose="020B0502040204020203" pitchFamily="34" charset="0"/>
                <a:cs typeface="Segoe UI" panose="020B0502040204020203" pitchFamily="34" charset="0"/>
              </a:rPr>
              <a:t>Recurrence &amp; Reinterventions </a:t>
            </a:r>
            <a:r>
              <a:rPr lang="en-US" sz="1467" dirty="0">
                <a:latin typeface="Segoe UI" panose="020B0502040204020203" pitchFamily="34" charset="0"/>
                <a:cs typeface="Segoe UI" panose="020B0502040204020203" pitchFamily="34" charset="0"/>
              </a:rPr>
              <a:t>(9% vs 11%, p=0.4)</a:t>
            </a:r>
            <a:endParaRPr lang="it-IT" sz="146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252B73-A765-71B8-BDFC-F95D6D0F44D5}"/>
              </a:ext>
            </a:extLst>
          </p:cNvPr>
          <p:cNvSpPr txBox="1"/>
          <p:nvPr/>
        </p:nvSpPr>
        <p:spPr>
          <a:xfrm>
            <a:off x="5964416" y="4587311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b="1" dirty="0">
                <a:latin typeface="Segoe UI" panose="020B0502040204020203" pitchFamily="34" charset="0"/>
                <a:cs typeface="Segoe UI" panose="020B0502040204020203" pitchFamily="34" charset="0"/>
              </a:rPr>
              <a:t>30-days mortality</a:t>
            </a:r>
            <a:endParaRPr lang="it-IT" sz="1467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8EC58A0-20E1-7F47-98A6-4E070E6A6855}"/>
              </a:ext>
            </a:extLst>
          </p:cNvPr>
          <p:cNvGrpSpPr/>
          <p:nvPr/>
        </p:nvGrpSpPr>
        <p:grpSpPr>
          <a:xfrm>
            <a:off x="1180722" y="1440261"/>
            <a:ext cx="8046566" cy="5323716"/>
            <a:chOff x="1180722" y="1440261"/>
            <a:chExt cx="8046566" cy="5323716"/>
          </a:xfrm>
        </p:grpSpPr>
        <p:pic>
          <p:nvPicPr>
            <p:cNvPr id="40962" name="Picture 2" descr="Immagini e foto stock di Chissenefrega | DepositPhotos">
              <a:extLst>
                <a:ext uri="{FF2B5EF4-FFF2-40B4-BE49-F238E27FC236}">
                  <a16:creationId xmlns:a16="http://schemas.microsoft.com/office/drawing/2014/main" id="{630D7C57-22E4-7779-211B-2AF0BE7AF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3" t="9004" r="7981"/>
            <a:stretch/>
          </p:blipFill>
          <p:spPr bwMode="auto">
            <a:xfrm>
              <a:off x="2964707" y="2141366"/>
              <a:ext cx="6262581" cy="462261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aetta 17">
              <a:extLst>
                <a:ext uri="{FF2B5EF4-FFF2-40B4-BE49-F238E27FC236}">
                  <a16:creationId xmlns:a16="http://schemas.microsoft.com/office/drawing/2014/main" id="{70FFC0FF-514E-590C-26BC-28216F109754}"/>
                </a:ext>
              </a:extLst>
            </p:cNvPr>
            <p:cNvSpPr/>
            <p:nvPr/>
          </p:nvSpPr>
          <p:spPr>
            <a:xfrm>
              <a:off x="4410125" y="2973362"/>
              <a:ext cx="517475" cy="434186"/>
            </a:xfrm>
            <a:prstGeom prst="lightningBol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x</a:t>
              </a:r>
            </a:p>
          </p:txBody>
        </p:sp>
        <p:sp>
          <p:nvSpPr>
            <p:cNvPr id="16" name="Nuvola 15">
              <a:extLst>
                <a:ext uri="{FF2B5EF4-FFF2-40B4-BE49-F238E27FC236}">
                  <a16:creationId xmlns:a16="http://schemas.microsoft.com/office/drawing/2014/main" id="{3EEC2C98-E188-1BD7-6834-22DD03F6ED1E}"/>
                </a:ext>
              </a:extLst>
            </p:cNvPr>
            <p:cNvSpPr/>
            <p:nvPr/>
          </p:nvSpPr>
          <p:spPr>
            <a:xfrm>
              <a:off x="1180722" y="1440261"/>
              <a:ext cx="4056948" cy="2090134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8AC522F4-5A92-E10A-AE1D-F046EAFAB809}"/>
                </a:ext>
              </a:extLst>
            </p:cNvPr>
            <p:cNvSpPr txBox="1"/>
            <p:nvPr/>
          </p:nvSpPr>
          <p:spPr>
            <a:xfrm rot="21049711">
              <a:off x="1778345" y="2092730"/>
              <a:ext cx="3016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/>
                <a:t>E CHISSENEFREGA?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13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pic>
        <p:nvPicPr>
          <p:cNvPr id="43010" name="Picture 2" descr="Fig. 1">
            <a:extLst>
              <a:ext uri="{FF2B5EF4-FFF2-40B4-BE49-F238E27FC236}">
                <a16:creationId xmlns:a16="http://schemas.microsoft.com/office/drawing/2014/main" id="{7C6DBB9A-D542-9B4F-DE97-66654E18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8" y="1678954"/>
            <a:ext cx="9118600" cy="43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esto, Carattere, schermata, tipografia&#10;&#10;Descrizione generata automaticamente">
            <a:extLst>
              <a:ext uri="{FF2B5EF4-FFF2-40B4-BE49-F238E27FC236}">
                <a16:creationId xmlns:a16="http://schemas.microsoft.com/office/drawing/2014/main" id="{9D464635-5A36-E8FB-181D-5417C7206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300" y="5730935"/>
            <a:ext cx="5803900" cy="1060537"/>
          </a:xfrm>
          <a:prstGeom prst="rect">
            <a:avLst/>
          </a:prstGeom>
        </p:spPr>
      </p:pic>
      <p:pic>
        <p:nvPicPr>
          <p:cNvPr id="20" name="Immagine 19" descr="Immagine che contiene testo, Carattere, bianco, algebra&#10;&#10;Descrizione generata automaticamente">
            <a:extLst>
              <a:ext uri="{FF2B5EF4-FFF2-40B4-BE49-F238E27FC236}">
                <a16:creationId xmlns:a16="http://schemas.microsoft.com/office/drawing/2014/main" id="{47641DC2-A535-E693-8DA3-D98B395F3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98" y="2501690"/>
            <a:ext cx="8839202" cy="2158934"/>
          </a:xfrm>
          <a:prstGeom prst="rect">
            <a:avLst/>
          </a:prstGeom>
        </p:spPr>
      </p:pic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74387702-FFE6-5A78-9769-3F2F8B5CBE90}"/>
              </a:ext>
            </a:extLst>
          </p:cNvPr>
          <p:cNvCxnSpPr>
            <a:cxnSpLocks/>
          </p:cNvCxnSpPr>
          <p:nvPr/>
        </p:nvCxnSpPr>
        <p:spPr>
          <a:xfrm>
            <a:off x="6629400" y="3162300"/>
            <a:ext cx="1485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F825AD77-5228-A103-5879-E2D9BDC3EAD9}"/>
              </a:ext>
            </a:extLst>
          </p:cNvPr>
          <p:cNvCxnSpPr>
            <a:cxnSpLocks/>
          </p:cNvCxnSpPr>
          <p:nvPr/>
        </p:nvCxnSpPr>
        <p:spPr>
          <a:xfrm>
            <a:off x="1460500" y="3555757"/>
            <a:ext cx="27078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76F00B15-3399-4221-402F-5A2885505665}"/>
              </a:ext>
            </a:extLst>
          </p:cNvPr>
          <p:cNvCxnSpPr>
            <a:cxnSpLocks/>
          </p:cNvCxnSpPr>
          <p:nvPr/>
        </p:nvCxnSpPr>
        <p:spPr>
          <a:xfrm>
            <a:off x="2247900" y="4596881"/>
            <a:ext cx="57757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2" name="Picture 4" descr="Maiali in allevamento, le regole del benessere a rischio">
            <a:extLst>
              <a:ext uri="{FF2B5EF4-FFF2-40B4-BE49-F238E27FC236}">
                <a16:creationId xmlns:a16="http://schemas.microsoft.com/office/drawing/2014/main" id="{FBBF12BD-AC7D-49E9-1C26-A8DA2B271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8"/>
          <a:stretch/>
        </p:blipFill>
        <p:spPr bwMode="auto">
          <a:xfrm>
            <a:off x="10338242" y="1678954"/>
            <a:ext cx="1675958" cy="13746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7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pic>
        <p:nvPicPr>
          <p:cNvPr id="5122" name="Picture 2" descr="MANUALE MEDICO DI DIAGNOSTICA E TERAPIA ROVERSI 1940 DIAGNOSI MEDICINA  BIANCHI | eBay">
            <a:extLst>
              <a:ext uri="{FF2B5EF4-FFF2-40B4-BE49-F238E27FC236}">
                <a16:creationId xmlns:a16="http://schemas.microsoft.com/office/drawing/2014/main" id="{518FFAD7-FA8B-E5CE-E360-474AC35F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00" y="2080727"/>
            <a:ext cx="4184486" cy="420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1D97D6-433A-FECB-6935-0BCD3680BCF9}"/>
              </a:ext>
            </a:extLst>
          </p:cNvPr>
          <p:cNvSpPr txBox="1"/>
          <p:nvPr/>
        </p:nvSpPr>
        <p:spPr>
          <a:xfrm>
            <a:off x="7543685" y="2714811"/>
            <a:ext cx="346492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RUOLO DELL’EUS NELLA DIAGNOSI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41F16B-8B8E-D563-AD6A-9080F983BF7A}"/>
              </a:ext>
            </a:extLst>
          </p:cNvPr>
          <p:cNvSpPr txBox="1"/>
          <p:nvPr/>
        </p:nvSpPr>
        <p:spPr>
          <a:xfrm>
            <a:off x="7543686" y="3860318"/>
            <a:ext cx="34649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RUOLO DELL’EUS NEL TRATTAMENTO DELL’OBESITA’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AEB3EE-364E-ED0D-77C1-880C3675AB11}"/>
              </a:ext>
            </a:extLst>
          </p:cNvPr>
          <p:cNvSpPr txBox="1"/>
          <p:nvPr/>
        </p:nvSpPr>
        <p:spPr>
          <a:xfrm>
            <a:off x="7543685" y="5144326"/>
            <a:ext cx="346492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RUOLO DELL’EUS NEL TRATTAMENTO DELLE COMPLICANZE BARIATRICHE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9B9321B0-19E3-9CCB-2AD9-E34CFE6C49AD}"/>
              </a:ext>
            </a:extLst>
          </p:cNvPr>
          <p:cNvCxnSpPr>
            <a:stCxn id="5122" idx="3"/>
            <a:endCxn id="2" idx="1"/>
          </p:cNvCxnSpPr>
          <p:nvPr/>
        </p:nvCxnSpPr>
        <p:spPr>
          <a:xfrm flipV="1">
            <a:off x="5288886" y="2899477"/>
            <a:ext cx="2254799" cy="128400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6B37B0E-17D5-F77A-1314-14A7313957F0}"/>
              </a:ext>
            </a:extLst>
          </p:cNvPr>
          <p:cNvCxnSpPr>
            <a:stCxn id="5122" idx="3"/>
            <a:endCxn id="7" idx="1"/>
          </p:cNvCxnSpPr>
          <p:nvPr/>
        </p:nvCxnSpPr>
        <p:spPr>
          <a:xfrm>
            <a:off x="5288886" y="4183484"/>
            <a:ext cx="225480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EE36EAB-AB3A-42BA-03D8-1875FC489810}"/>
              </a:ext>
            </a:extLst>
          </p:cNvPr>
          <p:cNvCxnSpPr>
            <a:stCxn id="5122" idx="3"/>
            <a:endCxn id="8" idx="1"/>
          </p:cNvCxnSpPr>
          <p:nvPr/>
        </p:nvCxnSpPr>
        <p:spPr>
          <a:xfrm>
            <a:off x="5288886" y="4183484"/>
            <a:ext cx="2254799" cy="142250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0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pic>
        <p:nvPicPr>
          <p:cNvPr id="48130" name="Picture 2" descr="Schematic representation of the four-tier classification of sleeve... |  Download Scientific Diagram">
            <a:extLst>
              <a:ext uri="{FF2B5EF4-FFF2-40B4-BE49-F238E27FC236}">
                <a16:creationId xmlns:a16="http://schemas.microsoft.com/office/drawing/2014/main" id="{1847FEC6-878F-8854-981A-D39BB939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17" y="1740644"/>
            <a:ext cx="7700962" cy="515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F15CD2-23DE-2289-8900-8DAD0D74910A}"/>
              </a:ext>
            </a:extLst>
          </p:cNvPr>
          <p:cNvSpPr txBox="1"/>
          <p:nvPr/>
        </p:nvSpPr>
        <p:spPr>
          <a:xfrm>
            <a:off x="4796764" y="1375793"/>
            <a:ext cx="259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Drenaggio raccolte fluide</a:t>
            </a:r>
          </a:p>
        </p:txBody>
      </p:sp>
    </p:spTree>
    <p:extLst>
      <p:ext uri="{BB962C8B-B14F-4D97-AF65-F5344CB8AC3E}">
        <p14:creationId xmlns:p14="http://schemas.microsoft.com/office/powerpoint/2010/main" val="1326231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pic>
        <p:nvPicPr>
          <p:cNvPr id="50178" name="Picture 2" descr="Common, Less Common, and Unexpected Complications after Bariatric Surgery:  A Pictorial Essay">
            <a:extLst>
              <a:ext uri="{FF2B5EF4-FFF2-40B4-BE49-F238E27FC236}">
                <a16:creationId xmlns:a16="http://schemas.microsoft.com/office/drawing/2014/main" id="{703A2E39-69E7-A44A-C404-42AE314E5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0" y="1634273"/>
            <a:ext cx="6391275" cy="510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433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7CE942-DB4E-1840-F8A4-8E675EAA139F}"/>
              </a:ext>
            </a:extLst>
          </p:cNvPr>
          <p:cNvSpPr txBox="1"/>
          <p:nvPr/>
        </p:nvSpPr>
        <p:spPr>
          <a:xfrm>
            <a:off x="4796764" y="1375793"/>
            <a:ext cx="259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Drenaggio raccolte fluide</a:t>
            </a:r>
          </a:p>
        </p:txBody>
      </p:sp>
      <p:pic>
        <p:nvPicPr>
          <p:cNvPr id="6" name="Picture 2" descr="Microchirurgia: di cosa si tratta? | Top Doctors">
            <a:extLst>
              <a:ext uri="{FF2B5EF4-FFF2-40B4-BE49-F238E27FC236}">
                <a16:creationId xmlns:a16="http://schemas.microsoft.com/office/drawing/2014/main" id="{FCC9E262-9E2D-16E2-BCDF-53B78CA9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4429760"/>
            <a:ext cx="3003550" cy="240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rodotti Endoscopia, dispositivi endoscopia">
            <a:extLst>
              <a:ext uri="{FF2B5EF4-FFF2-40B4-BE49-F238E27FC236}">
                <a16:creationId xmlns:a16="http://schemas.microsoft.com/office/drawing/2014/main" id="{E4652311-C41C-AB71-FDA6-667198B68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87" y="1883821"/>
            <a:ext cx="3003547" cy="225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adiologia interventistica, il Miulli individuato come Centro prioritario –  SanteramoLive.it">
            <a:extLst>
              <a:ext uri="{FF2B5EF4-FFF2-40B4-BE49-F238E27FC236}">
                <a16:creationId xmlns:a16="http://schemas.microsoft.com/office/drawing/2014/main" id="{0EE6C489-CF84-9E73-D265-1F58A1C2B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5"/>
          <a:stretch/>
        </p:blipFill>
        <p:spPr bwMode="auto">
          <a:xfrm>
            <a:off x="8113940" y="1807212"/>
            <a:ext cx="3057523" cy="262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ngolare bidirezionale 8">
            <a:extLst>
              <a:ext uri="{FF2B5EF4-FFF2-40B4-BE49-F238E27FC236}">
                <a16:creationId xmlns:a16="http://schemas.microsoft.com/office/drawing/2014/main" id="{4432B077-7BE0-BE1C-3471-EA96B72DB14C}"/>
              </a:ext>
            </a:extLst>
          </p:cNvPr>
          <p:cNvSpPr/>
          <p:nvPr/>
        </p:nvSpPr>
        <p:spPr>
          <a:xfrm>
            <a:off x="8499701" y="4828670"/>
            <a:ext cx="1143000" cy="1053813"/>
          </a:xfrm>
          <a:prstGeom prst="left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ngolare bidirezionale 9">
            <a:extLst>
              <a:ext uri="{FF2B5EF4-FFF2-40B4-BE49-F238E27FC236}">
                <a16:creationId xmlns:a16="http://schemas.microsoft.com/office/drawing/2014/main" id="{7C5CC912-8566-092D-3659-8E3E3443E16F}"/>
              </a:ext>
            </a:extLst>
          </p:cNvPr>
          <p:cNvSpPr/>
          <p:nvPr/>
        </p:nvSpPr>
        <p:spPr>
          <a:xfrm rot="5400000">
            <a:off x="2593892" y="4828670"/>
            <a:ext cx="1143000" cy="1053813"/>
          </a:xfrm>
          <a:prstGeom prst="left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bidirezionale orizzontale 10">
            <a:extLst>
              <a:ext uri="{FF2B5EF4-FFF2-40B4-BE49-F238E27FC236}">
                <a16:creationId xmlns:a16="http://schemas.microsoft.com/office/drawing/2014/main" id="{D020BC03-71DB-48D3-F950-88118BA0C252}"/>
              </a:ext>
            </a:extLst>
          </p:cNvPr>
          <p:cNvSpPr/>
          <p:nvPr/>
        </p:nvSpPr>
        <p:spPr>
          <a:xfrm>
            <a:off x="5569687" y="2714474"/>
            <a:ext cx="1333500" cy="591353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7CE942-DB4E-1840-F8A4-8E675EAA139F}"/>
              </a:ext>
            </a:extLst>
          </p:cNvPr>
          <p:cNvSpPr txBox="1"/>
          <p:nvPr/>
        </p:nvSpPr>
        <p:spPr>
          <a:xfrm>
            <a:off x="4796764" y="1375793"/>
            <a:ext cx="259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Drenaggio raccolte fluide</a:t>
            </a:r>
          </a:p>
        </p:txBody>
      </p:sp>
      <p:pic>
        <p:nvPicPr>
          <p:cNvPr id="12" name="Picture 2" descr="Lumen-apposing metal stents (with videos) - Gastrointestinal Endoscopy">
            <a:extLst>
              <a:ext uri="{FF2B5EF4-FFF2-40B4-BE49-F238E27FC236}">
                <a16:creationId xmlns:a16="http://schemas.microsoft.com/office/drawing/2014/main" id="{36D50683-07B1-C8DC-25EE-6336F37DC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7"/>
          <a:stretch/>
        </p:blipFill>
        <p:spPr bwMode="auto">
          <a:xfrm>
            <a:off x="796123" y="2081872"/>
            <a:ext cx="5299877" cy="455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fficacy and safety of endoscopic ultrasound-guided drainage of pancreatic  pseudocysts using double- pigtail plastic stents: A s">
            <a:extLst>
              <a:ext uri="{FF2B5EF4-FFF2-40B4-BE49-F238E27FC236}">
                <a16:creationId xmlns:a16="http://schemas.microsoft.com/office/drawing/2014/main" id="{95799FD3-0FCD-D451-55C5-6947C269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26" y="2525857"/>
            <a:ext cx="4767105" cy="349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963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7CE942-DB4E-1840-F8A4-8E675EAA139F}"/>
              </a:ext>
            </a:extLst>
          </p:cNvPr>
          <p:cNvSpPr txBox="1"/>
          <p:nvPr/>
        </p:nvSpPr>
        <p:spPr>
          <a:xfrm>
            <a:off x="4796764" y="1375793"/>
            <a:ext cx="259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Drenaggio raccolte fluide</a:t>
            </a:r>
          </a:p>
        </p:txBody>
      </p:sp>
      <p:pic>
        <p:nvPicPr>
          <p:cNvPr id="7" name="Picture 2" descr="Image series illustrating lumen apposing metal stent (LAMS) deployment... |  Download Scientific Diagram">
            <a:extLst>
              <a:ext uri="{FF2B5EF4-FFF2-40B4-BE49-F238E27FC236}">
                <a16:creationId xmlns:a16="http://schemas.microsoft.com/office/drawing/2014/main" id="{504E1777-92B7-225B-B5C8-92E9EF6E0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1" y="1853798"/>
            <a:ext cx="4071569" cy="48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ndoscopic drainage of pancreatic fluid collections: Long‐term outcomes in  children - Nabi - 2017 - Digestive Endoscopy - Wiley Online Library">
            <a:extLst>
              <a:ext uri="{FF2B5EF4-FFF2-40B4-BE49-F238E27FC236}">
                <a16:creationId xmlns:a16="http://schemas.microsoft.com/office/drawing/2014/main" id="{500932AC-8DDD-B6B3-5CD9-9FBBFF21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664" y="2199193"/>
            <a:ext cx="6605588" cy="39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umen-apposing metal stents (with videos) - Gastrointestinal Endoscopy">
            <a:extLst>
              <a:ext uri="{FF2B5EF4-FFF2-40B4-BE49-F238E27FC236}">
                <a16:creationId xmlns:a16="http://schemas.microsoft.com/office/drawing/2014/main" id="{B7504826-886A-63D1-4073-BEDC8771C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7"/>
          <a:stretch/>
        </p:blipFill>
        <p:spPr bwMode="auto">
          <a:xfrm>
            <a:off x="6073901" y="2148061"/>
            <a:ext cx="5299877" cy="455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ERCP - Pro profesionály - Medial">
            <a:extLst>
              <a:ext uri="{FF2B5EF4-FFF2-40B4-BE49-F238E27FC236}">
                <a16:creationId xmlns:a16="http://schemas.microsoft.com/office/drawing/2014/main" id="{7BD35A23-154F-86E0-D197-7C722242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6" y="2563905"/>
            <a:ext cx="4283075" cy="31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7CE942-DB4E-1840-F8A4-8E675EAA139F}"/>
              </a:ext>
            </a:extLst>
          </p:cNvPr>
          <p:cNvSpPr txBox="1"/>
          <p:nvPr/>
        </p:nvSpPr>
        <p:spPr>
          <a:xfrm>
            <a:off x="5584736" y="1398807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Calcolosi</a:t>
            </a:r>
          </a:p>
        </p:txBody>
      </p:sp>
      <p:pic>
        <p:nvPicPr>
          <p:cNvPr id="54274" name="Picture 2" descr="Gallstone Treatment Without Operation: Is Surgery The Only Option? - G &amp; L  Surgical">
            <a:extLst>
              <a:ext uri="{FF2B5EF4-FFF2-40B4-BE49-F238E27FC236}">
                <a16:creationId xmlns:a16="http://schemas.microsoft.com/office/drawing/2014/main" id="{27C41B81-B9B9-4492-39AB-590639664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4"/>
          <a:stretch/>
        </p:blipFill>
        <p:spPr bwMode="auto">
          <a:xfrm>
            <a:off x="88900" y="1922027"/>
            <a:ext cx="8674100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8D35EB-7E8D-5B12-2914-7557EBEB66A2}"/>
              </a:ext>
            </a:extLst>
          </p:cNvPr>
          <p:cNvSpPr txBox="1"/>
          <p:nvPr/>
        </p:nvSpPr>
        <p:spPr>
          <a:xfrm>
            <a:off x="8902700" y="2730500"/>
            <a:ext cx="295920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Prevalenza di </a:t>
            </a:r>
            <a:r>
              <a:rPr lang="it-IT" b="1" u="sng" dirty="0">
                <a:latin typeface="+mj-lt"/>
              </a:rPr>
              <a:t>litiasi biliare</a:t>
            </a:r>
            <a:r>
              <a:rPr lang="it-IT" dirty="0">
                <a:latin typeface="+mj-lt"/>
              </a:rPr>
              <a:t>:</a:t>
            </a:r>
          </a:p>
          <a:p>
            <a:r>
              <a:rPr lang="it-IT" i="1" dirty="0">
                <a:latin typeface="+mj-lt"/>
              </a:rPr>
              <a:t>- popolazione generale: </a:t>
            </a:r>
            <a:r>
              <a:rPr lang="it-IT" b="1" i="1" dirty="0">
                <a:solidFill>
                  <a:srgbClr val="C00000"/>
                </a:solidFill>
                <a:latin typeface="+mj-lt"/>
              </a:rPr>
              <a:t>&lt;10%</a:t>
            </a:r>
          </a:p>
          <a:p>
            <a:r>
              <a:rPr lang="it-IT" i="1" dirty="0">
                <a:latin typeface="+mj-lt"/>
              </a:rPr>
              <a:t>- pz obesi: </a:t>
            </a:r>
            <a:r>
              <a:rPr lang="it-IT" b="1" i="1" dirty="0">
                <a:solidFill>
                  <a:srgbClr val="C00000"/>
                </a:solidFill>
                <a:latin typeface="+mj-lt"/>
              </a:rPr>
              <a:t>20-25%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F1843D-20DB-C136-8FEE-3FFAAD1AD8A6}"/>
              </a:ext>
            </a:extLst>
          </p:cNvPr>
          <p:cNvSpPr txBox="1"/>
          <p:nvPr/>
        </p:nvSpPr>
        <p:spPr>
          <a:xfrm>
            <a:off x="8902701" y="4102100"/>
            <a:ext cx="2959208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Prevalenza di </a:t>
            </a:r>
          </a:p>
          <a:p>
            <a:r>
              <a:rPr lang="it-IT" b="1" u="sng" dirty="0">
                <a:latin typeface="+mj-lt"/>
              </a:rPr>
              <a:t>pancreatite acuta litiasica</a:t>
            </a:r>
            <a:r>
              <a:rPr lang="it-IT" dirty="0">
                <a:latin typeface="+mj-lt"/>
              </a:rPr>
              <a:t>:</a:t>
            </a:r>
          </a:p>
          <a:p>
            <a:r>
              <a:rPr lang="it-IT" i="1" dirty="0">
                <a:latin typeface="+mj-lt"/>
              </a:rPr>
              <a:t>popolazione generale vs post-sleeve </a:t>
            </a:r>
            <a:r>
              <a:rPr lang="it-IT" i="1" dirty="0" err="1">
                <a:latin typeface="+mj-lt"/>
              </a:rPr>
              <a:t>gastrectomy</a:t>
            </a:r>
            <a:r>
              <a:rPr lang="it-IT" i="1" dirty="0">
                <a:latin typeface="+mj-lt"/>
              </a:rPr>
              <a:t> : </a:t>
            </a:r>
          </a:p>
          <a:p>
            <a:r>
              <a:rPr lang="it-IT" b="1" i="1" dirty="0" err="1">
                <a:solidFill>
                  <a:srgbClr val="C00000"/>
                </a:solidFill>
                <a:latin typeface="+mj-lt"/>
              </a:rPr>
              <a:t>aOR</a:t>
            </a:r>
            <a:r>
              <a:rPr lang="it-IT" b="1" i="1" dirty="0">
                <a:solidFill>
                  <a:srgbClr val="C00000"/>
                </a:solidFill>
                <a:latin typeface="+mj-lt"/>
              </a:rPr>
              <a:t> 6.26</a:t>
            </a:r>
          </a:p>
        </p:txBody>
      </p:sp>
    </p:spTree>
    <p:extLst>
      <p:ext uri="{BB962C8B-B14F-4D97-AF65-F5344CB8AC3E}">
        <p14:creationId xmlns:p14="http://schemas.microsoft.com/office/powerpoint/2010/main" val="64458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pic>
        <p:nvPicPr>
          <p:cNvPr id="5122" name="Picture 2" descr="MANUALE MEDICO DI DIAGNOSTICA E TERAPIA ROVERSI 1940 DIAGNOSI MEDICINA  BIANCHI | eBay">
            <a:extLst>
              <a:ext uri="{FF2B5EF4-FFF2-40B4-BE49-F238E27FC236}">
                <a16:creationId xmlns:a16="http://schemas.microsoft.com/office/drawing/2014/main" id="{518FFAD7-FA8B-E5CE-E360-474AC35F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00" y="2080727"/>
            <a:ext cx="4184486" cy="420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1D97D6-433A-FECB-6935-0BCD3680BCF9}"/>
              </a:ext>
            </a:extLst>
          </p:cNvPr>
          <p:cNvSpPr txBox="1"/>
          <p:nvPr/>
        </p:nvSpPr>
        <p:spPr>
          <a:xfrm>
            <a:off x="7543685" y="2714811"/>
            <a:ext cx="346492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RUOLO DELL’EUS NELLA DIAGNOSI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41F16B-8B8E-D563-AD6A-9080F983BF7A}"/>
              </a:ext>
            </a:extLst>
          </p:cNvPr>
          <p:cNvSpPr txBox="1"/>
          <p:nvPr/>
        </p:nvSpPr>
        <p:spPr>
          <a:xfrm>
            <a:off x="7543686" y="3860318"/>
            <a:ext cx="34649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RUOLO DELL’EUS NEL TRATTAMENTO DELL’OBESITA’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AEB3EE-364E-ED0D-77C1-880C3675AB11}"/>
              </a:ext>
            </a:extLst>
          </p:cNvPr>
          <p:cNvSpPr txBox="1"/>
          <p:nvPr/>
        </p:nvSpPr>
        <p:spPr>
          <a:xfrm>
            <a:off x="7543685" y="5144326"/>
            <a:ext cx="346492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RUOLO DELL’EUS NEL TRATTAMENTO DELLE COMPLICANZE BARIATRICHE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9B9321B0-19E3-9CCB-2AD9-E34CFE6C49AD}"/>
              </a:ext>
            </a:extLst>
          </p:cNvPr>
          <p:cNvCxnSpPr>
            <a:stCxn id="5122" idx="3"/>
            <a:endCxn id="2" idx="1"/>
          </p:cNvCxnSpPr>
          <p:nvPr/>
        </p:nvCxnSpPr>
        <p:spPr>
          <a:xfrm flipV="1">
            <a:off x="5288886" y="2899477"/>
            <a:ext cx="2254799" cy="128400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06B37B0E-17D5-F77A-1314-14A7313957F0}"/>
              </a:ext>
            </a:extLst>
          </p:cNvPr>
          <p:cNvCxnSpPr>
            <a:stCxn id="5122" idx="3"/>
            <a:endCxn id="7" idx="1"/>
          </p:cNvCxnSpPr>
          <p:nvPr/>
        </p:nvCxnSpPr>
        <p:spPr>
          <a:xfrm>
            <a:off x="5288886" y="4183484"/>
            <a:ext cx="225480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EE36EAB-AB3A-42BA-03D8-1875FC489810}"/>
              </a:ext>
            </a:extLst>
          </p:cNvPr>
          <p:cNvCxnSpPr>
            <a:stCxn id="5122" idx="3"/>
            <a:endCxn id="8" idx="1"/>
          </p:cNvCxnSpPr>
          <p:nvPr/>
        </p:nvCxnSpPr>
        <p:spPr>
          <a:xfrm>
            <a:off x="5288886" y="4183484"/>
            <a:ext cx="2254799" cy="142250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5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7CE942-DB4E-1840-F8A4-8E675EAA139F}"/>
              </a:ext>
            </a:extLst>
          </p:cNvPr>
          <p:cNvSpPr txBox="1"/>
          <p:nvPr/>
        </p:nvSpPr>
        <p:spPr>
          <a:xfrm>
            <a:off x="5584736" y="1398807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Calcolosi</a:t>
            </a:r>
          </a:p>
        </p:txBody>
      </p:sp>
      <p:pic>
        <p:nvPicPr>
          <p:cNvPr id="56326" name="Picture 6" descr="ERCP (Endoscopic Retrograde Cholangiopancreatography)">
            <a:extLst>
              <a:ext uri="{FF2B5EF4-FFF2-40B4-BE49-F238E27FC236}">
                <a16:creationId xmlns:a16="http://schemas.microsoft.com/office/drawing/2014/main" id="{771293C5-5D52-7732-CEC7-877F12E9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5" y="2043189"/>
            <a:ext cx="5382013" cy="36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54D9BD-E0B6-54EB-5CA0-6C269417C803}"/>
              </a:ext>
            </a:extLst>
          </p:cNvPr>
          <p:cNvSpPr txBox="1"/>
          <p:nvPr/>
        </p:nvSpPr>
        <p:spPr>
          <a:xfrm>
            <a:off x="2239479" y="5978799"/>
            <a:ext cx="237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SLEEVE GASTRECTOMY</a:t>
            </a:r>
          </a:p>
        </p:txBody>
      </p:sp>
      <p:pic>
        <p:nvPicPr>
          <p:cNvPr id="56328" name="Picture 8" descr="Gastric Bypass Surgery San Antonio|Sage Bariatric Institute">
            <a:extLst>
              <a:ext uri="{FF2B5EF4-FFF2-40B4-BE49-F238E27FC236}">
                <a16:creationId xmlns:a16="http://schemas.microsoft.com/office/drawing/2014/main" id="{CBB0E50C-6E34-ADF2-9C2F-7356F121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75" y="1558324"/>
            <a:ext cx="3438141" cy="529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DD86C8-2074-F6E7-954A-6B99710539B9}"/>
              </a:ext>
            </a:extLst>
          </p:cNvPr>
          <p:cNvSpPr txBox="1"/>
          <p:nvPr/>
        </p:nvSpPr>
        <p:spPr>
          <a:xfrm>
            <a:off x="10342080" y="5124694"/>
            <a:ext cx="148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GASTRIC BYPASS</a:t>
            </a:r>
          </a:p>
        </p:txBody>
      </p:sp>
    </p:spTree>
    <p:extLst>
      <p:ext uri="{BB962C8B-B14F-4D97-AF65-F5344CB8AC3E}">
        <p14:creationId xmlns:p14="http://schemas.microsoft.com/office/powerpoint/2010/main" val="36628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7CE942-DB4E-1840-F8A4-8E675EAA139F}"/>
              </a:ext>
            </a:extLst>
          </p:cNvPr>
          <p:cNvSpPr txBox="1"/>
          <p:nvPr/>
        </p:nvSpPr>
        <p:spPr>
          <a:xfrm>
            <a:off x="5584736" y="1398807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Calcolosi</a:t>
            </a:r>
          </a:p>
        </p:txBody>
      </p:sp>
      <p:pic>
        <p:nvPicPr>
          <p:cNvPr id="56324" name="Picture 4" descr="Device-assisted ERCP in Roux-en-Y Gastric Bypass using Double Balloon... |  Download Scientific Diagram">
            <a:extLst>
              <a:ext uri="{FF2B5EF4-FFF2-40B4-BE49-F238E27FC236}">
                <a16:creationId xmlns:a16="http://schemas.microsoft.com/office/drawing/2014/main" id="{61A9A7A8-8880-3365-82D6-C9F4BE93A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 bwMode="auto">
          <a:xfrm>
            <a:off x="1068389" y="1922027"/>
            <a:ext cx="4330320" cy="45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 descr="ERCP in Altered Anatomy | Abdominal Key">
            <a:extLst>
              <a:ext uri="{FF2B5EF4-FFF2-40B4-BE49-F238E27FC236}">
                <a16:creationId xmlns:a16="http://schemas.microsoft.com/office/drawing/2014/main" id="{35619E29-E445-EBD1-DD44-D00322DD2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6"/>
          <a:stretch/>
        </p:blipFill>
        <p:spPr bwMode="auto">
          <a:xfrm>
            <a:off x="7251700" y="1875801"/>
            <a:ext cx="327025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7CE942-DB4E-1840-F8A4-8E675EAA139F}"/>
              </a:ext>
            </a:extLst>
          </p:cNvPr>
          <p:cNvSpPr txBox="1"/>
          <p:nvPr/>
        </p:nvSpPr>
        <p:spPr>
          <a:xfrm>
            <a:off x="5584736" y="1398807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Calcolosi</a:t>
            </a:r>
          </a:p>
        </p:txBody>
      </p:sp>
      <p:pic>
        <p:nvPicPr>
          <p:cNvPr id="56322" name="Picture 2" descr="Depiction of endoscopic ultrasound-directed transgastric ERCP (EDGE) to...  | Download Scientific Diagram">
            <a:extLst>
              <a:ext uri="{FF2B5EF4-FFF2-40B4-BE49-F238E27FC236}">
                <a16:creationId xmlns:a16="http://schemas.microsoft.com/office/drawing/2014/main" id="{CB7878ED-62C1-58C6-1E15-C10EC7E96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9" y="1768139"/>
            <a:ext cx="4713288" cy="49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Endoscopic ultrasound-directed transgastric ERCP (EDGE) for the... |  Download Scientific Diagram">
            <a:extLst>
              <a:ext uri="{FF2B5EF4-FFF2-40B4-BE49-F238E27FC236}">
                <a16:creationId xmlns:a16="http://schemas.microsoft.com/office/drawing/2014/main" id="{F67EBF31-1FDB-978F-2781-37060CDA4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64" y="2264700"/>
            <a:ext cx="6666235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20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168387" y="877394"/>
            <a:ext cx="385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TRATTAMENTO OBESITA’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7CE942-DB4E-1840-F8A4-8E675EAA139F}"/>
              </a:ext>
            </a:extLst>
          </p:cNvPr>
          <p:cNvSpPr txBox="1"/>
          <p:nvPr/>
        </p:nvSpPr>
        <p:spPr>
          <a:xfrm>
            <a:off x="5584736" y="1398807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Calcolosi</a:t>
            </a:r>
          </a:p>
        </p:txBody>
      </p:sp>
      <p:pic>
        <p:nvPicPr>
          <p:cNvPr id="61442" name="Picture 2" descr="Figure 1">
            <a:extLst>
              <a:ext uri="{FF2B5EF4-FFF2-40B4-BE49-F238E27FC236}">
                <a16:creationId xmlns:a16="http://schemas.microsoft.com/office/drawing/2014/main" id="{7C855744-2092-7BFF-E4BC-C8E817149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88" y="2377936"/>
            <a:ext cx="8203425" cy="210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303A66-05DF-C1C0-7DD0-E65D74D168AC}"/>
              </a:ext>
            </a:extLst>
          </p:cNvPr>
          <p:cNvSpPr txBox="1"/>
          <p:nvPr/>
        </p:nvSpPr>
        <p:spPr>
          <a:xfrm>
            <a:off x="4325801" y="1768139"/>
            <a:ext cx="35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Laparoscopic</a:t>
            </a:r>
            <a:r>
              <a:rPr lang="it-IT" b="1" i="1" dirty="0"/>
              <a:t> </a:t>
            </a:r>
            <a:r>
              <a:rPr lang="it-IT" b="1" i="1" dirty="0" err="1"/>
              <a:t>assisted</a:t>
            </a:r>
            <a:r>
              <a:rPr lang="it-IT" b="1" i="1" dirty="0"/>
              <a:t> ERCP vs EDGE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50F334-DACB-DD92-FF0D-E6C5AC1C314F}"/>
              </a:ext>
            </a:extLst>
          </p:cNvPr>
          <p:cNvSpPr txBox="1"/>
          <p:nvPr/>
        </p:nvSpPr>
        <p:spPr>
          <a:xfrm>
            <a:off x="501467" y="40510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Technical success</a:t>
            </a:r>
          </a:p>
        </p:txBody>
      </p:sp>
      <p:pic>
        <p:nvPicPr>
          <p:cNvPr id="9" name="Picture 4" descr="Figure 6">
            <a:extLst>
              <a:ext uri="{FF2B5EF4-FFF2-40B4-BE49-F238E27FC236}">
                <a16:creationId xmlns:a16="http://schemas.microsoft.com/office/drawing/2014/main" id="{76F90142-7B71-3182-A32C-EDC28031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59631"/>
            <a:ext cx="7851860" cy="171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5FDA5A-6B31-30D2-E84D-8F4ED05BB75B}"/>
              </a:ext>
            </a:extLst>
          </p:cNvPr>
          <p:cNvSpPr txBox="1"/>
          <p:nvPr/>
        </p:nvSpPr>
        <p:spPr>
          <a:xfrm>
            <a:off x="4415441" y="6207893"/>
            <a:ext cx="233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Lenght</a:t>
            </a:r>
            <a:r>
              <a:rPr lang="it-IT" b="1" dirty="0">
                <a:solidFill>
                  <a:srgbClr val="C00000"/>
                </a:solidFill>
              </a:rPr>
              <a:t> of hospital stay</a:t>
            </a:r>
          </a:p>
        </p:txBody>
      </p:sp>
    </p:spTree>
    <p:extLst>
      <p:ext uri="{BB962C8B-B14F-4D97-AF65-F5344CB8AC3E}">
        <p14:creationId xmlns:p14="http://schemas.microsoft.com/office/powerpoint/2010/main" val="496288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4965017" y="865063"/>
            <a:ext cx="226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CONCLUSIONI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9BC2C4-6480-867A-6A78-1AA38D8B3370}"/>
              </a:ext>
            </a:extLst>
          </p:cNvPr>
          <p:cNvSpPr txBox="1"/>
          <p:nvPr/>
        </p:nvSpPr>
        <p:spPr>
          <a:xfrm>
            <a:off x="1346200" y="2459490"/>
            <a:ext cx="949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L’</a:t>
            </a:r>
            <a:r>
              <a:rPr lang="it-IT" sz="2400" b="1" i="1" dirty="0" err="1"/>
              <a:t>ecoendoscopista</a:t>
            </a:r>
            <a:r>
              <a:rPr lang="it-IT" sz="2400" b="1" i="1" dirty="0"/>
              <a:t> può avere un ruolo di primo piano nella gestione sia diagnostica, sia terapeutica dei pazienti affetti da obesità…bisogna solo sapere quando è giusto chiamarlo</a:t>
            </a:r>
          </a:p>
        </p:txBody>
      </p:sp>
      <p:pic>
        <p:nvPicPr>
          <p:cNvPr id="63492" name="Picture 4" descr="The Top 5 Tips for saying more than just “thanks” in a note - New Tech  Northwest">
            <a:extLst>
              <a:ext uri="{FF2B5EF4-FFF2-40B4-BE49-F238E27FC236}">
                <a16:creationId xmlns:a16="http://schemas.microsoft.com/office/drawing/2014/main" id="{DE7FE89A-F814-8378-D9D1-275CFEB62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83" y="3886580"/>
            <a:ext cx="4267200" cy="282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207DA0-2EF1-44B2-C530-B500F8EC8FCA}"/>
              </a:ext>
            </a:extLst>
          </p:cNvPr>
          <p:cNvSpPr txBox="1"/>
          <p:nvPr/>
        </p:nvSpPr>
        <p:spPr>
          <a:xfrm>
            <a:off x="5031734" y="1475893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Problemi diagnostici</a:t>
            </a:r>
          </a:p>
        </p:txBody>
      </p:sp>
      <p:pic>
        <p:nvPicPr>
          <p:cNvPr id="7170" name="Picture 2" descr="Pancreas malato? Interviene la tecnologia - la Repubblica">
            <a:extLst>
              <a:ext uri="{FF2B5EF4-FFF2-40B4-BE49-F238E27FC236}">
                <a16:creationId xmlns:a16="http://schemas.microsoft.com/office/drawing/2014/main" id="{D4833EBF-1D57-2F5F-FD21-D21D01B87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6"/>
          <a:stretch/>
        </p:blipFill>
        <p:spPr bwMode="auto">
          <a:xfrm>
            <a:off x="118226" y="2278604"/>
            <a:ext cx="5130202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49.500 Obeso Illustrazioni stock, grafiche vettoriali royalty-free e clip  art - iStock | Grasso, Dieta, Bilancia">
            <a:extLst>
              <a:ext uri="{FF2B5EF4-FFF2-40B4-BE49-F238E27FC236}">
                <a16:creationId xmlns:a16="http://schemas.microsoft.com/office/drawing/2014/main" id="{C808DE8C-799B-F8F4-A9A6-DA252922F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12613" r="25194" b="8442"/>
          <a:stretch/>
        </p:blipFill>
        <p:spPr bwMode="auto">
          <a:xfrm>
            <a:off x="6090131" y="1932835"/>
            <a:ext cx="1530479" cy="22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0.700 Solo Un Uomo Anziano Illustrazioni stock, grafiche vettoriali  royalty-free e clip art - iStock | Uomini anziani, Anziani attivi, Solo  adulti">
            <a:extLst>
              <a:ext uri="{FF2B5EF4-FFF2-40B4-BE49-F238E27FC236}">
                <a16:creationId xmlns:a16="http://schemas.microsoft.com/office/drawing/2014/main" id="{9B7029F4-A025-F87D-9387-E0FF8A22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73" y="1900561"/>
            <a:ext cx="2455689" cy="24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ancreatic Pathology">
            <a:extLst>
              <a:ext uri="{FF2B5EF4-FFF2-40B4-BE49-F238E27FC236}">
                <a16:creationId xmlns:a16="http://schemas.microsoft.com/office/drawing/2014/main" id="{9D69AD32-6764-7521-FC23-0CFE5914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77" y="4443860"/>
            <a:ext cx="3304391" cy="21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7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207DA0-2EF1-44B2-C530-B500F8EC8FCA}"/>
              </a:ext>
            </a:extLst>
          </p:cNvPr>
          <p:cNvSpPr txBox="1"/>
          <p:nvPr/>
        </p:nvSpPr>
        <p:spPr>
          <a:xfrm>
            <a:off x="5297063" y="1475893"/>
            <a:ext cx="15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Fatty Pancreas</a:t>
            </a:r>
          </a:p>
        </p:txBody>
      </p:sp>
      <p:pic>
        <p:nvPicPr>
          <p:cNvPr id="7" name="Immagine 6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0FA6C7D5-5D47-C6BB-37DB-31F0B2EFE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94" y="2201134"/>
            <a:ext cx="3565190" cy="807500"/>
          </a:xfrm>
          <a:prstGeom prst="rect">
            <a:avLst/>
          </a:prstGeom>
        </p:spPr>
      </p:pic>
      <p:pic>
        <p:nvPicPr>
          <p:cNvPr id="9" name="Immagine 8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F11F52E7-351A-7140-F537-8987C61EB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65" y="3189386"/>
            <a:ext cx="6957434" cy="143612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0234F6-BF46-6EBF-D06B-2BA26B581425}"/>
              </a:ext>
            </a:extLst>
          </p:cNvPr>
          <p:cNvSpPr txBox="1"/>
          <p:nvPr/>
        </p:nvSpPr>
        <p:spPr>
          <a:xfrm>
            <a:off x="10796587" y="6519446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/>
              <a:t>Aug</a:t>
            </a:r>
            <a:r>
              <a:rPr lang="it-IT" sz="1600" i="1" dirty="0"/>
              <a:t> 2025</a:t>
            </a:r>
          </a:p>
        </p:txBody>
      </p:sp>
      <p:pic>
        <p:nvPicPr>
          <p:cNvPr id="12" name="Immagine 11" descr="Immagine che contiene testo, Carattere&#10;&#10;Descrizione generata automaticamente">
            <a:extLst>
              <a:ext uri="{FF2B5EF4-FFF2-40B4-BE49-F238E27FC236}">
                <a16:creationId xmlns:a16="http://schemas.microsoft.com/office/drawing/2014/main" id="{2B23B4F5-39EC-2C4B-0277-A681D7D68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266" y="4806260"/>
            <a:ext cx="7772400" cy="12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7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207DA0-2EF1-44B2-C530-B500F8EC8FCA}"/>
              </a:ext>
            </a:extLst>
          </p:cNvPr>
          <p:cNvSpPr txBox="1"/>
          <p:nvPr/>
        </p:nvSpPr>
        <p:spPr>
          <a:xfrm>
            <a:off x="5297063" y="1475893"/>
            <a:ext cx="15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Fatty Pancreas</a:t>
            </a:r>
          </a:p>
        </p:txBody>
      </p:sp>
      <p:pic>
        <p:nvPicPr>
          <p:cNvPr id="9218" name="Picture 2" descr="Dragon Ball FighterZ Una perfetta onda energetica - Rubriche Giochi e  tecnologie">
            <a:extLst>
              <a:ext uri="{FF2B5EF4-FFF2-40B4-BE49-F238E27FC236}">
                <a16:creationId xmlns:a16="http://schemas.microsoft.com/office/drawing/2014/main" id="{58A3D894-7528-B924-A3E8-0FE19ACA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056" y="3042225"/>
            <a:ext cx="5231802" cy="208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umore al pancreas: screening per chi è a rischio/Fondazione Mutagens">
            <a:extLst>
              <a:ext uri="{FF2B5EF4-FFF2-40B4-BE49-F238E27FC236}">
                <a16:creationId xmlns:a16="http://schemas.microsoft.com/office/drawing/2014/main" id="{09AE3157-4EF2-1329-E2BF-8FB22688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6" y="4062013"/>
            <a:ext cx="4823012" cy="223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isp – Nastro Viola">
            <a:extLst>
              <a:ext uri="{FF2B5EF4-FFF2-40B4-BE49-F238E27FC236}">
                <a16:creationId xmlns:a16="http://schemas.microsoft.com/office/drawing/2014/main" id="{65DF09C8-27D9-E3CA-78CE-036824AD1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78" y="2022438"/>
            <a:ext cx="2535688" cy="20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destra 1">
            <a:extLst>
              <a:ext uri="{FF2B5EF4-FFF2-40B4-BE49-F238E27FC236}">
                <a16:creationId xmlns:a16="http://schemas.microsoft.com/office/drawing/2014/main" id="{212BC886-EF2C-7F69-77F1-577891DEE915}"/>
              </a:ext>
            </a:extLst>
          </p:cNvPr>
          <p:cNvSpPr/>
          <p:nvPr/>
        </p:nvSpPr>
        <p:spPr>
          <a:xfrm>
            <a:off x="5896982" y="3838291"/>
            <a:ext cx="398033" cy="4474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1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207DA0-2EF1-44B2-C530-B500F8EC8FCA}"/>
              </a:ext>
            </a:extLst>
          </p:cNvPr>
          <p:cNvSpPr txBox="1"/>
          <p:nvPr/>
        </p:nvSpPr>
        <p:spPr>
          <a:xfrm>
            <a:off x="5297063" y="1475893"/>
            <a:ext cx="15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Fatty Pancreas</a:t>
            </a:r>
          </a:p>
        </p:txBody>
      </p:sp>
      <p:pic>
        <p:nvPicPr>
          <p:cNvPr id="8" name="Immagine 7" descr="Immagine che contiene schermata, Ecografia ostetrica, Imaging medicale, testo&#10;&#10;Descrizione generata automaticamente">
            <a:extLst>
              <a:ext uri="{FF2B5EF4-FFF2-40B4-BE49-F238E27FC236}">
                <a16:creationId xmlns:a16="http://schemas.microsoft.com/office/drawing/2014/main" id="{4B6DBD35-A12C-2E0C-8F6E-CA9E7F14A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84" t="3354" r="10664" b="14573"/>
          <a:stretch/>
        </p:blipFill>
        <p:spPr>
          <a:xfrm>
            <a:off x="38637" y="2027480"/>
            <a:ext cx="5911403" cy="4287430"/>
          </a:xfrm>
          <a:prstGeom prst="rect">
            <a:avLst/>
          </a:prstGeom>
        </p:spPr>
      </p:pic>
      <p:pic>
        <p:nvPicPr>
          <p:cNvPr id="10" name="Immagine 9" descr="Immagine che contiene testo, schermata, Imaging medicale, Ecografia ostetrica&#10;&#10;Descrizione generata automaticamente">
            <a:extLst>
              <a:ext uri="{FF2B5EF4-FFF2-40B4-BE49-F238E27FC236}">
                <a16:creationId xmlns:a16="http://schemas.microsoft.com/office/drawing/2014/main" id="{9DDDAF08-AC1E-5470-97A8-CFFD829C72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18" t="5596" r="10664" b="15162"/>
          <a:stretch/>
        </p:blipFill>
        <p:spPr>
          <a:xfrm>
            <a:off x="6014777" y="2027481"/>
            <a:ext cx="6138586" cy="4287429"/>
          </a:xfrm>
          <a:prstGeom prst="rect">
            <a:avLst/>
          </a:prstGeom>
        </p:spPr>
      </p:pic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7A329BB6-FCE3-49AD-9482-B639E5AA5C34}"/>
              </a:ext>
            </a:extLst>
          </p:cNvPr>
          <p:cNvSpPr/>
          <p:nvPr/>
        </p:nvSpPr>
        <p:spPr>
          <a:xfrm>
            <a:off x="785813" y="2507456"/>
            <a:ext cx="3664743" cy="2000250"/>
          </a:xfrm>
          <a:custGeom>
            <a:avLst/>
            <a:gdLst>
              <a:gd name="connsiteX0" fmla="*/ 2828925 w 3664743"/>
              <a:gd name="connsiteY0" fmla="*/ 0 h 2000250"/>
              <a:gd name="connsiteX1" fmla="*/ 2857500 w 3664743"/>
              <a:gd name="connsiteY1" fmla="*/ 50007 h 2000250"/>
              <a:gd name="connsiteX2" fmla="*/ 2900362 w 3664743"/>
              <a:gd name="connsiteY2" fmla="*/ 64294 h 2000250"/>
              <a:gd name="connsiteX3" fmla="*/ 2943225 w 3664743"/>
              <a:gd name="connsiteY3" fmla="*/ 78582 h 2000250"/>
              <a:gd name="connsiteX4" fmla="*/ 2964656 w 3664743"/>
              <a:gd name="connsiteY4" fmla="*/ 85725 h 2000250"/>
              <a:gd name="connsiteX5" fmla="*/ 3014662 w 3664743"/>
              <a:gd name="connsiteY5" fmla="*/ 92869 h 2000250"/>
              <a:gd name="connsiteX6" fmla="*/ 3043237 w 3664743"/>
              <a:gd name="connsiteY6" fmla="*/ 100013 h 2000250"/>
              <a:gd name="connsiteX7" fmla="*/ 3093243 w 3664743"/>
              <a:gd name="connsiteY7" fmla="*/ 107157 h 2000250"/>
              <a:gd name="connsiteX8" fmla="*/ 3186112 w 3664743"/>
              <a:gd name="connsiteY8" fmla="*/ 121444 h 2000250"/>
              <a:gd name="connsiteX9" fmla="*/ 3228975 w 3664743"/>
              <a:gd name="connsiteY9" fmla="*/ 142875 h 2000250"/>
              <a:gd name="connsiteX10" fmla="*/ 3250406 w 3664743"/>
              <a:gd name="connsiteY10" fmla="*/ 150019 h 2000250"/>
              <a:gd name="connsiteX11" fmla="*/ 3271837 w 3664743"/>
              <a:gd name="connsiteY11" fmla="*/ 164307 h 2000250"/>
              <a:gd name="connsiteX12" fmla="*/ 3293268 w 3664743"/>
              <a:gd name="connsiteY12" fmla="*/ 171450 h 2000250"/>
              <a:gd name="connsiteX13" fmla="*/ 3343275 w 3664743"/>
              <a:gd name="connsiteY13" fmla="*/ 185738 h 2000250"/>
              <a:gd name="connsiteX14" fmla="*/ 3364706 w 3664743"/>
              <a:gd name="connsiteY14" fmla="*/ 200025 h 2000250"/>
              <a:gd name="connsiteX15" fmla="*/ 3378993 w 3664743"/>
              <a:gd name="connsiteY15" fmla="*/ 221457 h 2000250"/>
              <a:gd name="connsiteX16" fmla="*/ 3400425 w 3664743"/>
              <a:gd name="connsiteY16" fmla="*/ 228600 h 2000250"/>
              <a:gd name="connsiteX17" fmla="*/ 3421856 w 3664743"/>
              <a:gd name="connsiteY17" fmla="*/ 242888 h 2000250"/>
              <a:gd name="connsiteX18" fmla="*/ 3457575 w 3664743"/>
              <a:gd name="connsiteY18" fmla="*/ 300038 h 2000250"/>
              <a:gd name="connsiteX19" fmla="*/ 3486150 w 3664743"/>
              <a:gd name="connsiteY19" fmla="*/ 342900 h 2000250"/>
              <a:gd name="connsiteX20" fmla="*/ 3500437 w 3664743"/>
              <a:gd name="connsiteY20" fmla="*/ 364332 h 2000250"/>
              <a:gd name="connsiteX21" fmla="*/ 3521868 w 3664743"/>
              <a:gd name="connsiteY21" fmla="*/ 378619 h 2000250"/>
              <a:gd name="connsiteX22" fmla="*/ 3557587 w 3664743"/>
              <a:gd name="connsiteY22" fmla="*/ 407194 h 2000250"/>
              <a:gd name="connsiteX23" fmla="*/ 3571875 w 3664743"/>
              <a:gd name="connsiteY23" fmla="*/ 428625 h 2000250"/>
              <a:gd name="connsiteX24" fmla="*/ 3593306 w 3664743"/>
              <a:gd name="connsiteY24" fmla="*/ 442913 h 2000250"/>
              <a:gd name="connsiteX25" fmla="*/ 3607593 w 3664743"/>
              <a:gd name="connsiteY25" fmla="*/ 464344 h 2000250"/>
              <a:gd name="connsiteX26" fmla="*/ 3636168 w 3664743"/>
              <a:gd name="connsiteY26" fmla="*/ 528638 h 2000250"/>
              <a:gd name="connsiteX27" fmla="*/ 3629025 w 3664743"/>
              <a:gd name="connsiteY27" fmla="*/ 507207 h 2000250"/>
              <a:gd name="connsiteX28" fmla="*/ 3636168 w 3664743"/>
              <a:gd name="connsiteY28" fmla="*/ 535782 h 2000250"/>
              <a:gd name="connsiteX29" fmla="*/ 3643312 w 3664743"/>
              <a:gd name="connsiteY29" fmla="*/ 578644 h 2000250"/>
              <a:gd name="connsiteX30" fmla="*/ 3657600 w 3664743"/>
              <a:gd name="connsiteY30" fmla="*/ 621507 h 2000250"/>
              <a:gd name="connsiteX31" fmla="*/ 3664743 w 3664743"/>
              <a:gd name="connsiteY31" fmla="*/ 657225 h 2000250"/>
              <a:gd name="connsiteX32" fmla="*/ 3657600 w 3664743"/>
              <a:gd name="connsiteY32" fmla="*/ 835819 h 2000250"/>
              <a:gd name="connsiteX33" fmla="*/ 3636168 w 3664743"/>
              <a:gd name="connsiteY33" fmla="*/ 850107 h 2000250"/>
              <a:gd name="connsiteX34" fmla="*/ 3621881 w 3664743"/>
              <a:gd name="connsiteY34" fmla="*/ 871538 h 2000250"/>
              <a:gd name="connsiteX35" fmla="*/ 3579018 w 3664743"/>
              <a:gd name="connsiteY35" fmla="*/ 900113 h 2000250"/>
              <a:gd name="connsiteX36" fmla="*/ 3571875 w 3664743"/>
              <a:gd name="connsiteY36" fmla="*/ 921544 h 2000250"/>
              <a:gd name="connsiteX37" fmla="*/ 3543300 w 3664743"/>
              <a:gd name="connsiteY37" fmla="*/ 964407 h 2000250"/>
              <a:gd name="connsiteX38" fmla="*/ 3521868 w 3664743"/>
              <a:gd name="connsiteY38" fmla="*/ 1007269 h 2000250"/>
              <a:gd name="connsiteX39" fmla="*/ 3507581 w 3664743"/>
              <a:gd name="connsiteY39" fmla="*/ 1050132 h 2000250"/>
              <a:gd name="connsiteX40" fmla="*/ 3500437 w 3664743"/>
              <a:gd name="connsiteY40" fmla="*/ 1071563 h 2000250"/>
              <a:gd name="connsiteX41" fmla="*/ 3479006 w 3664743"/>
              <a:gd name="connsiteY41" fmla="*/ 1085850 h 2000250"/>
              <a:gd name="connsiteX42" fmla="*/ 3471862 w 3664743"/>
              <a:gd name="connsiteY42" fmla="*/ 1064419 h 2000250"/>
              <a:gd name="connsiteX43" fmla="*/ 3443287 w 3664743"/>
              <a:gd name="connsiteY43" fmla="*/ 1164432 h 2000250"/>
              <a:gd name="connsiteX44" fmla="*/ 3400425 w 3664743"/>
              <a:gd name="connsiteY44" fmla="*/ 1207294 h 2000250"/>
              <a:gd name="connsiteX45" fmla="*/ 3364706 w 3664743"/>
              <a:gd name="connsiteY45" fmla="*/ 1243013 h 2000250"/>
              <a:gd name="connsiteX46" fmla="*/ 3350418 w 3664743"/>
              <a:gd name="connsiteY46" fmla="*/ 1264444 h 2000250"/>
              <a:gd name="connsiteX47" fmla="*/ 3307556 w 3664743"/>
              <a:gd name="connsiteY47" fmla="*/ 1293019 h 2000250"/>
              <a:gd name="connsiteX48" fmla="*/ 3250406 w 3664743"/>
              <a:gd name="connsiteY48" fmla="*/ 1335882 h 2000250"/>
              <a:gd name="connsiteX49" fmla="*/ 3207543 w 3664743"/>
              <a:gd name="connsiteY49" fmla="*/ 1364457 h 2000250"/>
              <a:gd name="connsiteX50" fmla="*/ 3186112 w 3664743"/>
              <a:gd name="connsiteY50" fmla="*/ 1385888 h 2000250"/>
              <a:gd name="connsiteX51" fmla="*/ 3157537 w 3664743"/>
              <a:gd name="connsiteY51" fmla="*/ 1428750 h 2000250"/>
              <a:gd name="connsiteX52" fmla="*/ 3114675 w 3664743"/>
              <a:gd name="connsiteY52" fmla="*/ 1493044 h 2000250"/>
              <a:gd name="connsiteX53" fmla="*/ 3100387 w 3664743"/>
              <a:gd name="connsiteY53" fmla="*/ 1514475 h 2000250"/>
              <a:gd name="connsiteX54" fmla="*/ 3086100 w 3664743"/>
              <a:gd name="connsiteY54" fmla="*/ 1535907 h 2000250"/>
              <a:gd name="connsiteX55" fmla="*/ 3000375 w 3664743"/>
              <a:gd name="connsiteY55" fmla="*/ 1593057 h 2000250"/>
              <a:gd name="connsiteX56" fmla="*/ 2978943 w 3664743"/>
              <a:gd name="connsiteY56" fmla="*/ 1607344 h 2000250"/>
              <a:gd name="connsiteX57" fmla="*/ 2936081 w 3664743"/>
              <a:gd name="connsiteY57" fmla="*/ 1628775 h 2000250"/>
              <a:gd name="connsiteX58" fmla="*/ 2914650 w 3664743"/>
              <a:gd name="connsiteY58" fmla="*/ 1635919 h 2000250"/>
              <a:gd name="connsiteX59" fmla="*/ 2893218 w 3664743"/>
              <a:gd name="connsiteY59" fmla="*/ 1650207 h 2000250"/>
              <a:gd name="connsiteX60" fmla="*/ 2828925 w 3664743"/>
              <a:gd name="connsiteY60" fmla="*/ 1678782 h 2000250"/>
              <a:gd name="connsiteX61" fmla="*/ 2814637 w 3664743"/>
              <a:gd name="connsiteY61" fmla="*/ 1657350 h 2000250"/>
              <a:gd name="connsiteX62" fmla="*/ 2821781 w 3664743"/>
              <a:gd name="connsiteY62" fmla="*/ 1635919 h 2000250"/>
              <a:gd name="connsiteX63" fmla="*/ 2778918 w 3664743"/>
              <a:gd name="connsiteY63" fmla="*/ 1664494 h 2000250"/>
              <a:gd name="connsiteX64" fmla="*/ 2757487 w 3664743"/>
              <a:gd name="connsiteY64" fmla="*/ 1671638 h 2000250"/>
              <a:gd name="connsiteX65" fmla="*/ 2736056 w 3664743"/>
              <a:gd name="connsiteY65" fmla="*/ 1693069 h 2000250"/>
              <a:gd name="connsiteX66" fmla="*/ 2714625 w 3664743"/>
              <a:gd name="connsiteY66" fmla="*/ 1700213 h 2000250"/>
              <a:gd name="connsiteX67" fmla="*/ 2686050 w 3664743"/>
              <a:gd name="connsiteY67" fmla="*/ 1714500 h 2000250"/>
              <a:gd name="connsiteX68" fmla="*/ 2643187 w 3664743"/>
              <a:gd name="connsiteY68" fmla="*/ 1728788 h 2000250"/>
              <a:gd name="connsiteX69" fmla="*/ 2600325 w 3664743"/>
              <a:gd name="connsiteY69" fmla="*/ 1750219 h 2000250"/>
              <a:gd name="connsiteX70" fmla="*/ 2578893 w 3664743"/>
              <a:gd name="connsiteY70" fmla="*/ 1764507 h 2000250"/>
              <a:gd name="connsiteX71" fmla="*/ 2536031 w 3664743"/>
              <a:gd name="connsiteY71" fmla="*/ 1778794 h 2000250"/>
              <a:gd name="connsiteX72" fmla="*/ 2471737 w 3664743"/>
              <a:gd name="connsiteY72" fmla="*/ 1807369 h 2000250"/>
              <a:gd name="connsiteX73" fmla="*/ 2450306 w 3664743"/>
              <a:gd name="connsiteY73" fmla="*/ 1814513 h 2000250"/>
              <a:gd name="connsiteX74" fmla="*/ 2428875 w 3664743"/>
              <a:gd name="connsiteY74" fmla="*/ 1821657 h 2000250"/>
              <a:gd name="connsiteX75" fmla="*/ 2407443 w 3664743"/>
              <a:gd name="connsiteY75" fmla="*/ 1835944 h 2000250"/>
              <a:gd name="connsiteX76" fmla="*/ 2350293 w 3664743"/>
              <a:gd name="connsiteY76" fmla="*/ 1850232 h 2000250"/>
              <a:gd name="connsiteX77" fmla="*/ 2328862 w 3664743"/>
              <a:gd name="connsiteY77" fmla="*/ 1857375 h 2000250"/>
              <a:gd name="connsiteX78" fmla="*/ 2293143 w 3664743"/>
              <a:gd name="connsiteY78" fmla="*/ 1864519 h 2000250"/>
              <a:gd name="connsiteX79" fmla="*/ 2250281 w 3664743"/>
              <a:gd name="connsiteY79" fmla="*/ 1878807 h 2000250"/>
              <a:gd name="connsiteX80" fmla="*/ 2228850 w 3664743"/>
              <a:gd name="connsiteY80" fmla="*/ 1885950 h 2000250"/>
              <a:gd name="connsiteX81" fmla="*/ 2200275 w 3664743"/>
              <a:gd name="connsiteY81" fmla="*/ 1893094 h 2000250"/>
              <a:gd name="connsiteX82" fmla="*/ 2100262 w 3664743"/>
              <a:gd name="connsiteY82" fmla="*/ 1921669 h 2000250"/>
              <a:gd name="connsiteX83" fmla="*/ 2035968 w 3664743"/>
              <a:gd name="connsiteY83" fmla="*/ 1928813 h 2000250"/>
              <a:gd name="connsiteX84" fmla="*/ 1993106 w 3664743"/>
              <a:gd name="connsiteY84" fmla="*/ 1935957 h 2000250"/>
              <a:gd name="connsiteX85" fmla="*/ 1921668 w 3664743"/>
              <a:gd name="connsiteY85" fmla="*/ 1943100 h 2000250"/>
              <a:gd name="connsiteX86" fmla="*/ 1778793 w 3664743"/>
              <a:gd name="connsiteY86" fmla="*/ 1964532 h 2000250"/>
              <a:gd name="connsiteX87" fmla="*/ 1743075 w 3664743"/>
              <a:gd name="connsiteY87" fmla="*/ 1971675 h 2000250"/>
              <a:gd name="connsiteX88" fmla="*/ 1650206 w 3664743"/>
              <a:gd name="connsiteY88" fmla="*/ 1978819 h 2000250"/>
              <a:gd name="connsiteX89" fmla="*/ 1614487 w 3664743"/>
              <a:gd name="connsiteY89" fmla="*/ 1985963 h 2000250"/>
              <a:gd name="connsiteX90" fmla="*/ 1535906 w 3664743"/>
              <a:gd name="connsiteY90" fmla="*/ 2000250 h 2000250"/>
              <a:gd name="connsiteX91" fmla="*/ 1400175 w 3664743"/>
              <a:gd name="connsiteY91" fmla="*/ 1993107 h 2000250"/>
              <a:gd name="connsiteX92" fmla="*/ 1378743 w 3664743"/>
              <a:gd name="connsiteY92" fmla="*/ 1978819 h 2000250"/>
              <a:gd name="connsiteX93" fmla="*/ 1335881 w 3664743"/>
              <a:gd name="connsiteY93" fmla="*/ 1964532 h 2000250"/>
              <a:gd name="connsiteX94" fmla="*/ 1314450 w 3664743"/>
              <a:gd name="connsiteY94" fmla="*/ 1957388 h 2000250"/>
              <a:gd name="connsiteX95" fmla="*/ 1228725 w 3664743"/>
              <a:gd name="connsiteY95" fmla="*/ 1900238 h 2000250"/>
              <a:gd name="connsiteX96" fmla="*/ 1207293 w 3664743"/>
              <a:gd name="connsiteY96" fmla="*/ 1885950 h 2000250"/>
              <a:gd name="connsiteX97" fmla="*/ 1157287 w 3664743"/>
              <a:gd name="connsiteY97" fmla="*/ 1871663 h 2000250"/>
              <a:gd name="connsiteX98" fmla="*/ 1092993 w 3664743"/>
              <a:gd name="connsiteY98" fmla="*/ 1850232 h 2000250"/>
              <a:gd name="connsiteX99" fmla="*/ 1071562 w 3664743"/>
              <a:gd name="connsiteY99" fmla="*/ 1843088 h 2000250"/>
              <a:gd name="connsiteX100" fmla="*/ 1050131 w 3664743"/>
              <a:gd name="connsiteY100" fmla="*/ 1835944 h 2000250"/>
              <a:gd name="connsiteX101" fmla="*/ 1007268 w 3664743"/>
              <a:gd name="connsiteY101" fmla="*/ 1814513 h 2000250"/>
              <a:gd name="connsiteX102" fmla="*/ 978693 w 3664743"/>
              <a:gd name="connsiteY102" fmla="*/ 1807369 h 2000250"/>
              <a:gd name="connsiteX103" fmla="*/ 957262 w 3664743"/>
              <a:gd name="connsiteY103" fmla="*/ 1800225 h 2000250"/>
              <a:gd name="connsiteX104" fmla="*/ 885825 w 3664743"/>
              <a:gd name="connsiteY104" fmla="*/ 1778794 h 2000250"/>
              <a:gd name="connsiteX105" fmla="*/ 864393 w 3664743"/>
              <a:gd name="connsiteY105" fmla="*/ 1771650 h 2000250"/>
              <a:gd name="connsiteX106" fmla="*/ 821531 w 3664743"/>
              <a:gd name="connsiteY106" fmla="*/ 1750219 h 2000250"/>
              <a:gd name="connsiteX107" fmla="*/ 800100 w 3664743"/>
              <a:gd name="connsiteY107" fmla="*/ 1735932 h 2000250"/>
              <a:gd name="connsiteX108" fmla="*/ 757237 w 3664743"/>
              <a:gd name="connsiteY108" fmla="*/ 1721644 h 2000250"/>
              <a:gd name="connsiteX109" fmla="*/ 685800 w 3664743"/>
              <a:gd name="connsiteY109" fmla="*/ 1700213 h 2000250"/>
              <a:gd name="connsiteX110" fmla="*/ 642937 w 3664743"/>
              <a:gd name="connsiteY110" fmla="*/ 1693069 h 2000250"/>
              <a:gd name="connsiteX111" fmla="*/ 578643 w 3664743"/>
              <a:gd name="connsiteY111" fmla="*/ 1664494 h 2000250"/>
              <a:gd name="connsiteX112" fmla="*/ 557212 w 3664743"/>
              <a:gd name="connsiteY112" fmla="*/ 1657350 h 2000250"/>
              <a:gd name="connsiteX113" fmla="*/ 514350 w 3664743"/>
              <a:gd name="connsiteY113" fmla="*/ 1628775 h 2000250"/>
              <a:gd name="connsiteX114" fmla="*/ 492918 w 3664743"/>
              <a:gd name="connsiteY114" fmla="*/ 1614488 h 2000250"/>
              <a:gd name="connsiteX115" fmla="*/ 471487 w 3664743"/>
              <a:gd name="connsiteY115" fmla="*/ 1600200 h 2000250"/>
              <a:gd name="connsiteX116" fmla="*/ 407193 w 3664743"/>
              <a:gd name="connsiteY116" fmla="*/ 1585913 h 2000250"/>
              <a:gd name="connsiteX117" fmla="*/ 342900 w 3664743"/>
              <a:gd name="connsiteY117" fmla="*/ 1550194 h 2000250"/>
              <a:gd name="connsiteX118" fmla="*/ 328612 w 3664743"/>
              <a:gd name="connsiteY118" fmla="*/ 1507332 h 2000250"/>
              <a:gd name="connsiteX119" fmla="*/ 321468 w 3664743"/>
              <a:gd name="connsiteY119" fmla="*/ 1485900 h 2000250"/>
              <a:gd name="connsiteX120" fmla="*/ 292893 w 3664743"/>
              <a:gd name="connsiteY120" fmla="*/ 1443038 h 2000250"/>
              <a:gd name="connsiteX121" fmla="*/ 271462 w 3664743"/>
              <a:gd name="connsiteY121" fmla="*/ 1400175 h 2000250"/>
              <a:gd name="connsiteX122" fmla="*/ 235743 w 3664743"/>
              <a:gd name="connsiteY122" fmla="*/ 1335882 h 2000250"/>
              <a:gd name="connsiteX123" fmla="*/ 214312 w 3664743"/>
              <a:gd name="connsiteY123" fmla="*/ 1321594 h 2000250"/>
              <a:gd name="connsiteX124" fmla="*/ 171450 w 3664743"/>
              <a:gd name="connsiteY124" fmla="*/ 1257300 h 2000250"/>
              <a:gd name="connsiteX125" fmla="*/ 157162 w 3664743"/>
              <a:gd name="connsiteY125" fmla="*/ 1235869 h 2000250"/>
              <a:gd name="connsiteX126" fmla="*/ 135731 w 3664743"/>
              <a:gd name="connsiteY126" fmla="*/ 1221582 h 2000250"/>
              <a:gd name="connsiteX127" fmla="*/ 121443 w 3664743"/>
              <a:gd name="connsiteY127" fmla="*/ 1200150 h 2000250"/>
              <a:gd name="connsiteX128" fmla="*/ 114300 w 3664743"/>
              <a:gd name="connsiteY128" fmla="*/ 1178719 h 2000250"/>
              <a:gd name="connsiteX129" fmla="*/ 92868 w 3664743"/>
              <a:gd name="connsiteY129" fmla="*/ 1164432 h 2000250"/>
              <a:gd name="connsiteX130" fmla="*/ 64293 w 3664743"/>
              <a:gd name="connsiteY130" fmla="*/ 1121569 h 2000250"/>
              <a:gd name="connsiteX131" fmla="*/ 50006 w 3664743"/>
              <a:gd name="connsiteY131" fmla="*/ 1100138 h 2000250"/>
              <a:gd name="connsiteX132" fmla="*/ 28575 w 3664743"/>
              <a:gd name="connsiteY132" fmla="*/ 1057275 h 2000250"/>
              <a:gd name="connsiteX133" fmla="*/ 7143 w 3664743"/>
              <a:gd name="connsiteY133" fmla="*/ 957263 h 2000250"/>
              <a:gd name="connsiteX134" fmla="*/ 0 w 3664743"/>
              <a:gd name="connsiteY134" fmla="*/ 935832 h 2000250"/>
              <a:gd name="connsiteX135" fmla="*/ 7143 w 3664743"/>
              <a:gd name="connsiteY135" fmla="*/ 757238 h 2000250"/>
              <a:gd name="connsiteX136" fmla="*/ 14287 w 3664743"/>
              <a:gd name="connsiteY136" fmla="*/ 735807 h 2000250"/>
              <a:gd name="connsiteX137" fmla="*/ 57150 w 3664743"/>
              <a:gd name="connsiteY137" fmla="*/ 707232 h 2000250"/>
              <a:gd name="connsiteX138" fmla="*/ 92868 w 3664743"/>
              <a:gd name="connsiteY138" fmla="*/ 671513 h 2000250"/>
              <a:gd name="connsiteX139" fmla="*/ 135731 w 3664743"/>
              <a:gd name="connsiteY139" fmla="*/ 628650 h 2000250"/>
              <a:gd name="connsiteX140" fmla="*/ 157162 w 3664743"/>
              <a:gd name="connsiteY140" fmla="*/ 614363 h 2000250"/>
              <a:gd name="connsiteX141" fmla="*/ 178593 w 3664743"/>
              <a:gd name="connsiteY141" fmla="*/ 592932 h 2000250"/>
              <a:gd name="connsiteX142" fmla="*/ 200025 w 3664743"/>
              <a:gd name="connsiteY142" fmla="*/ 578644 h 2000250"/>
              <a:gd name="connsiteX143" fmla="*/ 242887 w 3664743"/>
              <a:gd name="connsiteY143" fmla="*/ 542925 h 2000250"/>
              <a:gd name="connsiteX144" fmla="*/ 257175 w 3664743"/>
              <a:gd name="connsiteY144" fmla="*/ 521494 h 2000250"/>
              <a:gd name="connsiteX145" fmla="*/ 307181 w 3664743"/>
              <a:gd name="connsiteY145" fmla="*/ 492919 h 2000250"/>
              <a:gd name="connsiteX146" fmla="*/ 342900 w 3664743"/>
              <a:gd name="connsiteY146" fmla="*/ 485775 h 2000250"/>
              <a:gd name="connsiteX147" fmla="*/ 385762 w 3664743"/>
              <a:gd name="connsiteY147" fmla="*/ 471488 h 2000250"/>
              <a:gd name="connsiteX148" fmla="*/ 428625 w 3664743"/>
              <a:gd name="connsiteY148" fmla="*/ 457200 h 2000250"/>
              <a:gd name="connsiteX149" fmla="*/ 450056 w 3664743"/>
              <a:gd name="connsiteY149" fmla="*/ 450057 h 2000250"/>
              <a:gd name="connsiteX150" fmla="*/ 471487 w 3664743"/>
              <a:gd name="connsiteY150" fmla="*/ 435769 h 2000250"/>
              <a:gd name="connsiteX151" fmla="*/ 542925 w 3664743"/>
              <a:gd name="connsiteY151" fmla="*/ 414338 h 2000250"/>
              <a:gd name="connsiteX152" fmla="*/ 585787 w 3664743"/>
              <a:gd name="connsiteY152" fmla="*/ 392907 h 2000250"/>
              <a:gd name="connsiteX153" fmla="*/ 607218 w 3664743"/>
              <a:gd name="connsiteY153" fmla="*/ 378619 h 2000250"/>
              <a:gd name="connsiteX154" fmla="*/ 635793 w 3664743"/>
              <a:gd name="connsiteY154" fmla="*/ 371475 h 2000250"/>
              <a:gd name="connsiteX155" fmla="*/ 657225 w 3664743"/>
              <a:gd name="connsiteY155" fmla="*/ 364332 h 2000250"/>
              <a:gd name="connsiteX156" fmla="*/ 850106 w 3664743"/>
              <a:gd name="connsiteY156" fmla="*/ 364332 h 2000250"/>
              <a:gd name="connsiteX157" fmla="*/ 871537 w 3664743"/>
              <a:gd name="connsiteY157" fmla="*/ 357188 h 2000250"/>
              <a:gd name="connsiteX158" fmla="*/ 900112 w 3664743"/>
              <a:gd name="connsiteY158" fmla="*/ 350044 h 2000250"/>
              <a:gd name="connsiteX159" fmla="*/ 942975 w 3664743"/>
              <a:gd name="connsiteY159" fmla="*/ 335757 h 2000250"/>
              <a:gd name="connsiteX160" fmla="*/ 964406 w 3664743"/>
              <a:gd name="connsiteY160" fmla="*/ 321469 h 2000250"/>
              <a:gd name="connsiteX161" fmla="*/ 1007268 w 3664743"/>
              <a:gd name="connsiteY161" fmla="*/ 307182 h 2000250"/>
              <a:gd name="connsiteX162" fmla="*/ 1028700 w 3664743"/>
              <a:gd name="connsiteY162" fmla="*/ 292894 h 2000250"/>
              <a:gd name="connsiteX163" fmla="*/ 1042987 w 3664743"/>
              <a:gd name="connsiteY163" fmla="*/ 314325 h 2000250"/>
              <a:gd name="connsiteX164" fmla="*/ 1143000 w 3664743"/>
              <a:gd name="connsiteY164" fmla="*/ 250032 h 2000250"/>
              <a:gd name="connsiteX165" fmla="*/ 1185862 w 3664743"/>
              <a:gd name="connsiteY165" fmla="*/ 228600 h 2000250"/>
              <a:gd name="connsiteX166" fmla="*/ 1207293 w 3664743"/>
              <a:gd name="connsiteY166" fmla="*/ 214313 h 2000250"/>
              <a:gd name="connsiteX167" fmla="*/ 1228725 w 3664743"/>
              <a:gd name="connsiteY167" fmla="*/ 207169 h 2000250"/>
              <a:gd name="connsiteX168" fmla="*/ 1250156 w 3664743"/>
              <a:gd name="connsiteY168" fmla="*/ 192882 h 2000250"/>
              <a:gd name="connsiteX169" fmla="*/ 1271587 w 3664743"/>
              <a:gd name="connsiteY169" fmla="*/ 185738 h 2000250"/>
              <a:gd name="connsiteX170" fmla="*/ 1293018 w 3664743"/>
              <a:gd name="connsiteY170" fmla="*/ 171450 h 2000250"/>
              <a:gd name="connsiteX171" fmla="*/ 1335881 w 3664743"/>
              <a:gd name="connsiteY171" fmla="*/ 157163 h 2000250"/>
              <a:gd name="connsiteX172" fmla="*/ 1421606 w 3664743"/>
              <a:gd name="connsiteY172" fmla="*/ 114300 h 2000250"/>
              <a:gd name="connsiteX173" fmla="*/ 1443037 w 3664743"/>
              <a:gd name="connsiteY173" fmla="*/ 107157 h 2000250"/>
              <a:gd name="connsiteX174" fmla="*/ 1464468 w 3664743"/>
              <a:gd name="connsiteY174" fmla="*/ 100013 h 2000250"/>
              <a:gd name="connsiteX175" fmla="*/ 1528762 w 3664743"/>
              <a:gd name="connsiteY175" fmla="*/ 107157 h 2000250"/>
              <a:gd name="connsiteX176" fmla="*/ 1564481 w 3664743"/>
              <a:gd name="connsiteY176" fmla="*/ 142875 h 2000250"/>
              <a:gd name="connsiteX177" fmla="*/ 1585912 w 3664743"/>
              <a:gd name="connsiteY177" fmla="*/ 157163 h 2000250"/>
              <a:gd name="connsiteX178" fmla="*/ 1607343 w 3664743"/>
              <a:gd name="connsiteY178" fmla="*/ 178594 h 2000250"/>
              <a:gd name="connsiteX179" fmla="*/ 1628775 w 3664743"/>
              <a:gd name="connsiteY179" fmla="*/ 185738 h 2000250"/>
              <a:gd name="connsiteX180" fmla="*/ 1671637 w 3664743"/>
              <a:gd name="connsiteY180" fmla="*/ 214313 h 2000250"/>
              <a:gd name="connsiteX181" fmla="*/ 1693068 w 3664743"/>
              <a:gd name="connsiteY181" fmla="*/ 221457 h 2000250"/>
              <a:gd name="connsiteX182" fmla="*/ 1757362 w 3664743"/>
              <a:gd name="connsiteY182" fmla="*/ 257175 h 2000250"/>
              <a:gd name="connsiteX183" fmla="*/ 1800225 w 3664743"/>
              <a:gd name="connsiteY183" fmla="*/ 285750 h 2000250"/>
              <a:gd name="connsiteX184" fmla="*/ 1821656 w 3664743"/>
              <a:gd name="connsiteY184" fmla="*/ 300038 h 2000250"/>
              <a:gd name="connsiteX185" fmla="*/ 1843087 w 3664743"/>
              <a:gd name="connsiteY185" fmla="*/ 307182 h 2000250"/>
              <a:gd name="connsiteX186" fmla="*/ 1885950 w 3664743"/>
              <a:gd name="connsiteY186" fmla="*/ 335757 h 2000250"/>
              <a:gd name="connsiteX187" fmla="*/ 1950243 w 3664743"/>
              <a:gd name="connsiteY187" fmla="*/ 357188 h 2000250"/>
              <a:gd name="connsiteX188" fmla="*/ 1971675 w 3664743"/>
              <a:gd name="connsiteY188" fmla="*/ 364332 h 2000250"/>
              <a:gd name="connsiteX189" fmla="*/ 2007393 w 3664743"/>
              <a:gd name="connsiteY189" fmla="*/ 371475 h 2000250"/>
              <a:gd name="connsiteX190" fmla="*/ 2050256 w 3664743"/>
              <a:gd name="connsiteY190" fmla="*/ 378619 h 2000250"/>
              <a:gd name="connsiteX191" fmla="*/ 2178843 w 3664743"/>
              <a:gd name="connsiteY191" fmla="*/ 392907 h 2000250"/>
              <a:gd name="connsiteX192" fmla="*/ 2307431 w 3664743"/>
              <a:gd name="connsiteY192" fmla="*/ 385763 h 2000250"/>
              <a:gd name="connsiteX193" fmla="*/ 2364581 w 3664743"/>
              <a:gd name="connsiteY193" fmla="*/ 371475 h 2000250"/>
              <a:gd name="connsiteX194" fmla="*/ 2400300 w 3664743"/>
              <a:gd name="connsiteY194" fmla="*/ 364332 h 2000250"/>
              <a:gd name="connsiteX195" fmla="*/ 2457450 w 3664743"/>
              <a:gd name="connsiteY195" fmla="*/ 342900 h 2000250"/>
              <a:gd name="connsiteX196" fmla="*/ 2500312 w 3664743"/>
              <a:gd name="connsiteY196" fmla="*/ 328613 h 2000250"/>
              <a:gd name="connsiteX197" fmla="*/ 2578893 w 3664743"/>
              <a:gd name="connsiteY197" fmla="*/ 314325 h 2000250"/>
              <a:gd name="connsiteX198" fmla="*/ 2628900 w 3664743"/>
              <a:gd name="connsiteY198" fmla="*/ 250032 h 2000250"/>
              <a:gd name="connsiteX199" fmla="*/ 2650331 w 3664743"/>
              <a:gd name="connsiteY199" fmla="*/ 207169 h 2000250"/>
              <a:gd name="connsiteX200" fmla="*/ 2657475 w 3664743"/>
              <a:gd name="connsiteY200" fmla="*/ 185738 h 2000250"/>
              <a:gd name="connsiteX201" fmla="*/ 2678906 w 3664743"/>
              <a:gd name="connsiteY201" fmla="*/ 171450 h 2000250"/>
              <a:gd name="connsiteX202" fmla="*/ 2700337 w 3664743"/>
              <a:gd name="connsiteY202" fmla="*/ 150019 h 2000250"/>
              <a:gd name="connsiteX203" fmla="*/ 2743200 w 3664743"/>
              <a:gd name="connsiteY203" fmla="*/ 128588 h 2000250"/>
              <a:gd name="connsiteX204" fmla="*/ 2778918 w 3664743"/>
              <a:gd name="connsiteY204" fmla="*/ 64294 h 2000250"/>
              <a:gd name="connsiteX205" fmla="*/ 2778918 w 3664743"/>
              <a:gd name="connsiteY205" fmla="*/ 64294 h 2000250"/>
              <a:gd name="connsiteX206" fmla="*/ 2828925 w 3664743"/>
              <a:gd name="connsiteY20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3664743" h="2000250">
                <a:moveTo>
                  <a:pt x="2828925" y="0"/>
                </a:moveTo>
                <a:cubicBezTo>
                  <a:pt x="2838450" y="16669"/>
                  <a:pt x="2843230" y="37164"/>
                  <a:pt x="2857500" y="50007"/>
                </a:cubicBezTo>
                <a:cubicBezTo>
                  <a:pt x="2868694" y="60082"/>
                  <a:pt x="2886075" y="59532"/>
                  <a:pt x="2900362" y="64294"/>
                </a:cubicBezTo>
                <a:lnTo>
                  <a:pt x="2943225" y="78582"/>
                </a:lnTo>
                <a:cubicBezTo>
                  <a:pt x="2950369" y="80963"/>
                  <a:pt x="2957202" y="84660"/>
                  <a:pt x="2964656" y="85725"/>
                </a:cubicBezTo>
                <a:cubicBezTo>
                  <a:pt x="2981325" y="88106"/>
                  <a:pt x="2998096" y="89857"/>
                  <a:pt x="3014662" y="92869"/>
                </a:cubicBezTo>
                <a:cubicBezTo>
                  <a:pt x="3024322" y="94625"/>
                  <a:pt x="3033577" y="98257"/>
                  <a:pt x="3043237" y="100013"/>
                </a:cubicBezTo>
                <a:cubicBezTo>
                  <a:pt x="3059803" y="103025"/>
                  <a:pt x="3076553" y="104932"/>
                  <a:pt x="3093243" y="107157"/>
                </a:cubicBezTo>
                <a:cubicBezTo>
                  <a:pt x="3130430" y="112115"/>
                  <a:pt x="3151814" y="112869"/>
                  <a:pt x="3186112" y="121444"/>
                </a:cubicBezTo>
                <a:cubicBezTo>
                  <a:pt x="3222020" y="130421"/>
                  <a:pt x="3194057" y="125417"/>
                  <a:pt x="3228975" y="142875"/>
                </a:cubicBezTo>
                <a:cubicBezTo>
                  <a:pt x="3235710" y="146243"/>
                  <a:pt x="3243671" y="146651"/>
                  <a:pt x="3250406" y="150019"/>
                </a:cubicBezTo>
                <a:cubicBezTo>
                  <a:pt x="3258085" y="153859"/>
                  <a:pt x="3264158" y="160467"/>
                  <a:pt x="3271837" y="164307"/>
                </a:cubicBezTo>
                <a:cubicBezTo>
                  <a:pt x="3278572" y="167675"/>
                  <a:pt x="3286028" y="169381"/>
                  <a:pt x="3293268" y="171450"/>
                </a:cubicBezTo>
                <a:cubicBezTo>
                  <a:pt x="3303949" y="174502"/>
                  <a:pt x="3331857" y="180029"/>
                  <a:pt x="3343275" y="185738"/>
                </a:cubicBezTo>
                <a:cubicBezTo>
                  <a:pt x="3350954" y="189578"/>
                  <a:pt x="3357562" y="195263"/>
                  <a:pt x="3364706" y="200025"/>
                </a:cubicBezTo>
                <a:cubicBezTo>
                  <a:pt x="3369468" y="207169"/>
                  <a:pt x="3372289" y="216093"/>
                  <a:pt x="3378993" y="221457"/>
                </a:cubicBezTo>
                <a:cubicBezTo>
                  <a:pt x="3384873" y="226161"/>
                  <a:pt x="3393690" y="225232"/>
                  <a:pt x="3400425" y="228600"/>
                </a:cubicBezTo>
                <a:cubicBezTo>
                  <a:pt x="3408104" y="232440"/>
                  <a:pt x="3414712" y="238125"/>
                  <a:pt x="3421856" y="242888"/>
                </a:cubicBezTo>
                <a:cubicBezTo>
                  <a:pt x="3438858" y="293895"/>
                  <a:pt x="3423612" y="277396"/>
                  <a:pt x="3457575" y="300038"/>
                </a:cubicBezTo>
                <a:lnTo>
                  <a:pt x="3486150" y="342900"/>
                </a:lnTo>
                <a:cubicBezTo>
                  <a:pt x="3490913" y="350044"/>
                  <a:pt x="3493293" y="359570"/>
                  <a:pt x="3500437" y="364332"/>
                </a:cubicBezTo>
                <a:lnTo>
                  <a:pt x="3521868" y="378619"/>
                </a:lnTo>
                <a:cubicBezTo>
                  <a:pt x="3562816" y="440038"/>
                  <a:pt x="3508293" y="367759"/>
                  <a:pt x="3557587" y="407194"/>
                </a:cubicBezTo>
                <a:cubicBezTo>
                  <a:pt x="3564291" y="412557"/>
                  <a:pt x="3565804" y="422554"/>
                  <a:pt x="3571875" y="428625"/>
                </a:cubicBezTo>
                <a:cubicBezTo>
                  <a:pt x="3577946" y="434696"/>
                  <a:pt x="3586162" y="438150"/>
                  <a:pt x="3593306" y="442913"/>
                </a:cubicBezTo>
                <a:cubicBezTo>
                  <a:pt x="3598068" y="450057"/>
                  <a:pt x="3604106" y="456498"/>
                  <a:pt x="3607593" y="464344"/>
                </a:cubicBezTo>
                <a:cubicBezTo>
                  <a:pt x="3641598" y="540855"/>
                  <a:pt x="3603835" y="480137"/>
                  <a:pt x="3636168" y="528638"/>
                </a:cubicBezTo>
                <a:cubicBezTo>
                  <a:pt x="3633787" y="521494"/>
                  <a:pt x="3629025" y="499677"/>
                  <a:pt x="3629025" y="507207"/>
                </a:cubicBezTo>
                <a:cubicBezTo>
                  <a:pt x="3629025" y="517025"/>
                  <a:pt x="3634243" y="526155"/>
                  <a:pt x="3636168" y="535782"/>
                </a:cubicBezTo>
                <a:cubicBezTo>
                  <a:pt x="3639009" y="549985"/>
                  <a:pt x="3639799" y="564592"/>
                  <a:pt x="3643312" y="578644"/>
                </a:cubicBezTo>
                <a:cubicBezTo>
                  <a:pt x="3646965" y="593255"/>
                  <a:pt x="3654647" y="606739"/>
                  <a:pt x="3657600" y="621507"/>
                </a:cubicBezTo>
                <a:lnTo>
                  <a:pt x="3664743" y="657225"/>
                </a:lnTo>
                <a:cubicBezTo>
                  <a:pt x="3662362" y="716756"/>
                  <a:pt x="3666331" y="776883"/>
                  <a:pt x="3657600" y="835819"/>
                </a:cubicBezTo>
                <a:cubicBezTo>
                  <a:pt x="3656342" y="844312"/>
                  <a:pt x="3642239" y="844036"/>
                  <a:pt x="3636168" y="850107"/>
                </a:cubicBezTo>
                <a:cubicBezTo>
                  <a:pt x="3630097" y="856178"/>
                  <a:pt x="3628342" y="865884"/>
                  <a:pt x="3621881" y="871538"/>
                </a:cubicBezTo>
                <a:cubicBezTo>
                  <a:pt x="3608958" y="882846"/>
                  <a:pt x="3579018" y="900113"/>
                  <a:pt x="3579018" y="900113"/>
                </a:cubicBezTo>
                <a:cubicBezTo>
                  <a:pt x="3576637" y="907257"/>
                  <a:pt x="3575532" y="914962"/>
                  <a:pt x="3571875" y="921544"/>
                </a:cubicBezTo>
                <a:cubicBezTo>
                  <a:pt x="3563536" y="936555"/>
                  <a:pt x="3548730" y="948117"/>
                  <a:pt x="3543300" y="964407"/>
                </a:cubicBezTo>
                <a:cubicBezTo>
                  <a:pt x="3533441" y="993983"/>
                  <a:pt x="3540333" y="979573"/>
                  <a:pt x="3521868" y="1007269"/>
                </a:cubicBezTo>
                <a:lnTo>
                  <a:pt x="3507581" y="1050132"/>
                </a:lnTo>
                <a:cubicBezTo>
                  <a:pt x="3505200" y="1057276"/>
                  <a:pt x="3506702" y="1067386"/>
                  <a:pt x="3500437" y="1071563"/>
                </a:cubicBezTo>
                <a:lnTo>
                  <a:pt x="3479006" y="1085850"/>
                </a:lnTo>
                <a:cubicBezTo>
                  <a:pt x="3476625" y="1078706"/>
                  <a:pt x="3475736" y="1057962"/>
                  <a:pt x="3471862" y="1064419"/>
                </a:cubicBezTo>
                <a:cubicBezTo>
                  <a:pt x="3471303" y="1065351"/>
                  <a:pt x="3450454" y="1157265"/>
                  <a:pt x="3443287" y="1164432"/>
                </a:cubicBezTo>
                <a:cubicBezTo>
                  <a:pt x="3429000" y="1178719"/>
                  <a:pt x="3411633" y="1190482"/>
                  <a:pt x="3400425" y="1207294"/>
                </a:cubicBezTo>
                <a:cubicBezTo>
                  <a:pt x="3381374" y="1235869"/>
                  <a:pt x="3393281" y="1223962"/>
                  <a:pt x="3364706" y="1243013"/>
                </a:cubicBezTo>
                <a:cubicBezTo>
                  <a:pt x="3359943" y="1250157"/>
                  <a:pt x="3356879" y="1258790"/>
                  <a:pt x="3350418" y="1264444"/>
                </a:cubicBezTo>
                <a:cubicBezTo>
                  <a:pt x="3337495" y="1275751"/>
                  <a:pt x="3321293" y="1282716"/>
                  <a:pt x="3307556" y="1293019"/>
                </a:cubicBezTo>
                <a:cubicBezTo>
                  <a:pt x="3288506" y="1307307"/>
                  <a:pt x="3270219" y="1322673"/>
                  <a:pt x="3250406" y="1335882"/>
                </a:cubicBezTo>
                <a:cubicBezTo>
                  <a:pt x="3236118" y="1345407"/>
                  <a:pt x="3219685" y="1352315"/>
                  <a:pt x="3207543" y="1364457"/>
                </a:cubicBezTo>
                <a:cubicBezTo>
                  <a:pt x="3200399" y="1371601"/>
                  <a:pt x="3192314" y="1377913"/>
                  <a:pt x="3186112" y="1385888"/>
                </a:cubicBezTo>
                <a:cubicBezTo>
                  <a:pt x="3175570" y="1399442"/>
                  <a:pt x="3167062" y="1414463"/>
                  <a:pt x="3157537" y="1428750"/>
                </a:cubicBezTo>
                <a:lnTo>
                  <a:pt x="3114675" y="1493044"/>
                </a:lnTo>
                <a:lnTo>
                  <a:pt x="3100387" y="1514475"/>
                </a:lnTo>
                <a:cubicBezTo>
                  <a:pt x="3095624" y="1521619"/>
                  <a:pt x="3093244" y="1531144"/>
                  <a:pt x="3086100" y="1535907"/>
                </a:cubicBezTo>
                <a:lnTo>
                  <a:pt x="3000375" y="1593057"/>
                </a:lnTo>
                <a:cubicBezTo>
                  <a:pt x="2993231" y="1597820"/>
                  <a:pt x="2987088" y="1604629"/>
                  <a:pt x="2978943" y="1607344"/>
                </a:cubicBezTo>
                <a:cubicBezTo>
                  <a:pt x="2925075" y="1625301"/>
                  <a:pt x="2991474" y="1601079"/>
                  <a:pt x="2936081" y="1628775"/>
                </a:cubicBezTo>
                <a:cubicBezTo>
                  <a:pt x="2929346" y="1632143"/>
                  <a:pt x="2921385" y="1632551"/>
                  <a:pt x="2914650" y="1635919"/>
                </a:cubicBezTo>
                <a:cubicBezTo>
                  <a:pt x="2906970" y="1639759"/>
                  <a:pt x="2901064" y="1646720"/>
                  <a:pt x="2893218" y="1650207"/>
                </a:cubicBezTo>
                <a:cubicBezTo>
                  <a:pt x="2816710" y="1684211"/>
                  <a:pt x="2877425" y="1646447"/>
                  <a:pt x="2828925" y="1678782"/>
                </a:cubicBezTo>
                <a:cubicBezTo>
                  <a:pt x="2824162" y="1671638"/>
                  <a:pt x="2816049" y="1665819"/>
                  <a:pt x="2814637" y="1657350"/>
                </a:cubicBezTo>
                <a:cubicBezTo>
                  <a:pt x="2813399" y="1649922"/>
                  <a:pt x="2829165" y="1634442"/>
                  <a:pt x="2821781" y="1635919"/>
                </a:cubicBezTo>
                <a:cubicBezTo>
                  <a:pt x="2804943" y="1639287"/>
                  <a:pt x="2795208" y="1659064"/>
                  <a:pt x="2778918" y="1664494"/>
                </a:cubicBezTo>
                <a:lnTo>
                  <a:pt x="2757487" y="1671638"/>
                </a:lnTo>
                <a:cubicBezTo>
                  <a:pt x="2750343" y="1678782"/>
                  <a:pt x="2744462" y="1687465"/>
                  <a:pt x="2736056" y="1693069"/>
                </a:cubicBezTo>
                <a:cubicBezTo>
                  <a:pt x="2729791" y="1697246"/>
                  <a:pt x="2721546" y="1697247"/>
                  <a:pt x="2714625" y="1700213"/>
                </a:cubicBezTo>
                <a:cubicBezTo>
                  <a:pt x="2704837" y="1704408"/>
                  <a:pt x="2695938" y="1710545"/>
                  <a:pt x="2686050" y="1714500"/>
                </a:cubicBezTo>
                <a:cubicBezTo>
                  <a:pt x="2672067" y="1720093"/>
                  <a:pt x="2655718" y="1720434"/>
                  <a:pt x="2643187" y="1728788"/>
                </a:cubicBezTo>
                <a:cubicBezTo>
                  <a:pt x="2581764" y="1769735"/>
                  <a:pt x="2659481" y="1720640"/>
                  <a:pt x="2600325" y="1750219"/>
                </a:cubicBezTo>
                <a:cubicBezTo>
                  <a:pt x="2592645" y="1754059"/>
                  <a:pt x="2586739" y="1761020"/>
                  <a:pt x="2578893" y="1764507"/>
                </a:cubicBezTo>
                <a:cubicBezTo>
                  <a:pt x="2565131" y="1770623"/>
                  <a:pt x="2548562" y="1770440"/>
                  <a:pt x="2536031" y="1778794"/>
                </a:cubicBezTo>
                <a:cubicBezTo>
                  <a:pt x="2502068" y="1801437"/>
                  <a:pt x="2522747" y="1790366"/>
                  <a:pt x="2471737" y="1807369"/>
                </a:cubicBezTo>
                <a:lnTo>
                  <a:pt x="2450306" y="1814513"/>
                </a:lnTo>
                <a:cubicBezTo>
                  <a:pt x="2443162" y="1816894"/>
                  <a:pt x="2435141" y="1817480"/>
                  <a:pt x="2428875" y="1821657"/>
                </a:cubicBezTo>
                <a:cubicBezTo>
                  <a:pt x="2421731" y="1826419"/>
                  <a:pt x="2415512" y="1833010"/>
                  <a:pt x="2407443" y="1835944"/>
                </a:cubicBezTo>
                <a:cubicBezTo>
                  <a:pt x="2388989" y="1842655"/>
                  <a:pt x="2368922" y="1844023"/>
                  <a:pt x="2350293" y="1850232"/>
                </a:cubicBezTo>
                <a:cubicBezTo>
                  <a:pt x="2343149" y="1852613"/>
                  <a:pt x="2336167" y="1855549"/>
                  <a:pt x="2328862" y="1857375"/>
                </a:cubicBezTo>
                <a:cubicBezTo>
                  <a:pt x="2317082" y="1860320"/>
                  <a:pt x="2304857" y="1861324"/>
                  <a:pt x="2293143" y="1864519"/>
                </a:cubicBezTo>
                <a:cubicBezTo>
                  <a:pt x="2278613" y="1868482"/>
                  <a:pt x="2264568" y="1874045"/>
                  <a:pt x="2250281" y="1878807"/>
                </a:cubicBezTo>
                <a:cubicBezTo>
                  <a:pt x="2243137" y="1881188"/>
                  <a:pt x="2236155" y="1884124"/>
                  <a:pt x="2228850" y="1885950"/>
                </a:cubicBezTo>
                <a:cubicBezTo>
                  <a:pt x="2219325" y="1888331"/>
                  <a:pt x="2209679" y="1890273"/>
                  <a:pt x="2200275" y="1893094"/>
                </a:cubicBezTo>
                <a:cubicBezTo>
                  <a:pt x="2168398" y="1902657"/>
                  <a:pt x="2133411" y="1917986"/>
                  <a:pt x="2100262" y="1921669"/>
                </a:cubicBezTo>
                <a:cubicBezTo>
                  <a:pt x="2078831" y="1924050"/>
                  <a:pt x="2057342" y="1925963"/>
                  <a:pt x="2035968" y="1928813"/>
                </a:cubicBezTo>
                <a:cubicBezTo>
                  <a:pt x="2021611" y="1930727"/>
                  <a:pt x="2007479" y="1934160"/>
                  <a:pt x="1993106" y="1935957"/>
                </a:cubicBezTo>
                <a:cubicBezTo>
                  <a:pt x="1969359" y="1938925"/>
                  <a:pt x="1945415" y="1940132"/>
                  <a:pt x="1921668" y="1943100"/>
                </a:cubicBezTo>
                <a:cubicBezTo>
                  <a:pt x="1890415" y="1947007"/>
                  <a:pt x="1819131" y="1957198"/>
                  <a:pt x="1778793" y="1964532"/>
                </a:cubicBezTo>
                <a:cubicBezTo>
                  <a:pt x="1766847" y="1966704"/>
                  <a:pt x="1755142" y="1970334"/>
                  <a:pt x="1743075" y="1971675"/>
                </a:cubicBezTo>
                <a:cubicBezTo>
                  <a:pt x="1712217" y="1975104"/>
                  <a:pt x="1681162" y="1976438"/>
                  <a:pt x="1650206" y="1978819"/>
                </a:cubicBezTo>
                <a:lnTo>
                  <a:pt x="1614487" y="1985963"/>
                </a:lnTo>
                <a:cubicBezTo>
                  <a:pt x="1513878" y="2004256"/>
                  <a:pt x="1624197" y="1982594"/>
                  <a:pt x="1535906" y="2000250"/>
                </a:cubicBezTo>
                <a:cubicBezTo>
                  <a:pt x="1490662" y="1997869"/>
                  <a:pt x="1445066" y="1999228"/>
                  <a:pt x="1400175" y="1993107"/>
                </a:cubicBezTo>
                <a:cubicBezTo>
                  <a:pt x="1391668" y="1991947"/>
                  <a:pt x="1386589" y="1982306"/>
                  <a:pt x="1378743" y="1978819"/>
                </a:cubicBezTo>
                <a:cubicBezTo>
                  <a:pt x="1364981" y="1972703"/>
                  <a:pt x="1350168" y="1969294"/>
                  <a:pt x="1335881" y="1964532"/>
                </a:cubicBezTo>
                <a:cubicBezTo>
                  <a:pt x="1328737" y="1962151"/>
                  <a:pt x="1320715" y="1961565"/>
                  <a:pt x="1314450" y="1957388"/>
                </a:cubicBezTo>
                <a:lnTo>
                  <a:pt x="1228725" y="1900238"/>
                </a:lnTo>
                <a:cubicBezTo>
                  <a:pt x="1221581" y="1895475"/>
                  <a:pt x="1215438" y="1888665"/>
                  <a:pt x="1207293" y="1885950"/>
                </a:cubicBezTo>
                <a:cubicBezTo>
                  <a:pt x="1135213" y="1861926"/>
                  <a:pt x="1247062" y="1898597"/>
                  <a:pt x="1157287" y="1871663"/>
                </a:cubicBezTo>
                <a:cubicBezTo>
                  <a:pt x="1135649" y="1865171"/>
                  <a:pt x="1114424" y="1857375"/>
                  <a:pt x="1092993" y="1850232"/>
                </a:cubicBezTo>
                <a:lnTo>
                  <a:pt x="1071562" y="1843088"/>
                </a:lnTo>
                <a:cubicBezTo>
                  <a:pt x="1064418" y="1840707"/>
                  <a:pt x="1056396" y="1840121"/>
                  <a:pt x="1050131" y="1835944"/>
                </a:cubicBezTo>
                <a:cubicBezTo>
                  <a:pt x="1026649" y="1820290"/>
                  <a:pt x="1033148" y="1821907"/>
                  <a:pt x="1007268" y="1814513"/>
                </a:cubicBezTo>
                <a:cubicBezTo>
                  <a:pt x="997828" y="1811816"/>
                  <a:pt x="988133" y="1810066"/>
                  <a:pt x="978693" y="1807369"/>
                </a:cubicBezTo>
                <a:cubicBezTo>
                  <a:pt x="971453" y="1805300"/>
                  <a:pt x="964502" y="1802294"/>
                  <a:pt x="957262" y="1800225"/>
                </a:cubicBezTo>
                <a:cubicBezTo>
                  <a:pt x="881680" y="1778631"/>
                  <a:pt x="987695" y="1812752"/>
                  <a:pt x="885825" y="1778794"/>
                </a:cubicBezTo>
                <a:cubicBezTo>
                  <a:pt x="878681" y="1776413"/>
                  <a:pt x="870659" y="1775827"/>
                  <a:pt x="864393" y="1771650"/>
                </a:cubicBezTo>
                <a:cubicBezTo>
                  <a:pt x="802975" y="1730706"/>
                  <a:pt x="880683" y="1779795"/>
                  <a:pt x="821531" y="1750219"/>
                </a:cubicBezTo>
                <a:cubicBezTo>
                  <a:pt x="813852" y="1746379"/>
                  <a:pt x="807946" y="1739419"/>
                  <a:pt x="800100" y="1735932"/>
                </a:cubicBezTo>
                <a:cubicBezTo>
                  <a:pt x="786337" y="1729815"/>
                  <a:pt x="771525" y="1726407"/>
                  <a:pt x="757237" y="1721644"/>
                </a:cubicBezTo>
                <a:cubicBezTo>
                  <a:pt x="733553" y="1713749"/>
                  <a:pt x="710355" y="1705124"/>
                  <a:pt x="685800" y="1700213"/>
                </a:cubicBezTo>
                <a:cubicBezTo>
                  <a:pt x="671597" y="1697372"/>
                  <a:pt x="657225" y="1695450"/>
                  <a:pt x="642937" y="1693069"/>
                </a:cubicBezTo>
                <a:cubicBezTo>
                  <a:pt x="532369" y="1656214"/>
                  <a:pt x="646562" y="1698454"/>
                  <a:pt x="578643" y="1664494"/>
                </a:cubicBezTo>
                <a:cubicBezTo>
                  <a:pt x="571908" y="1661126"/>
                  <a:pt x="563794" y="1661007"/>
                  <a:pt x="557212" y="1657350"/>
                </a:cubicBezTo>
                <a:cubicBezTo>
                  <a:pt x="542202" y="1649011"/>
                  <a:pt x="528637" y="1638300"/>
                  <a:pt x="514350" y="1628775"/>
                </a:cubicBezTo>
                <a:lnTo>
                  <a:pt x="492918" y="1614488"/>
                </a:lnTo>
                <a:cubicBezTo>
                  <a:pt x="485774" y="1609726"/>
                  <a:pt x="479632" y="1602915"/>
                  <a:pt x="471487" y="1600200"/>
                </a:cubicBezTo>
                <a:cubicBezTo>
                  <a:pt x="436314" y="1588477"/>
                  <a:pt x="457484" y="1594295"/>
                  <a:pt x="407193" y="1585913"/>
                </a:cubicBezTo>
                <a:cubicBezTo>
                  <a:pt x="354747" y="1568430"/>
                  <a:pt x="374980" y="1582274"/>
                  <a:pt x="342900" y="1550194"/>
                </a:cubicBezTo>
                <a:lnTo>
                  <a:pt x="328612" y="1507332"/>
                </a:lnTo>
                <a:cubicBezTo>
                  <a:pt x="326231" y="1500188"/>
                  <a:pt x="325645" y="1492166"/>
                  <a:pt x="321468" y="1485900"/>
                </a:cubicBezTo>
                <a:lnTo>
                  <a:pt x="292893" y="1443038"/>
                </a:lnTo>
                <a:cubicBezTo>
                  <a:pt x="266847" y="1364892"/>
                  <a:pt x="308385" y="1483253"/>
                  <a:pt x="271462" y="1400175"/>
                </a:cubicBezTo>
                <a:cubicBezTo>
                  <a:pt x="250349" y="1352671"/>
                  <a:pt x="270260" y="1364646"/>
                  <a:pt x="235743" y="1335882"/>
                </a:cubicBezTo>
                <a:cubicBezTo>
                  <a:pt x="229147" y="1330386"/>
                  <a:pt x="221456" y="1326357"/>
                  <a:pt x="214312" y="1321594"/>
                </a:cubicBezTo>
                <a:lnTo>
                  <a:pt x="171450" y="1257300"/>
                </a:lnTo>
                <a:cubicBezTo>
                  <a:pt x="166688" y="1250156"/>
                  <a:pt x="164306" y="1240631"/>
                  <a:pt x="157162" y="1235869"/>
                </a:cubicBezTo>
                <a:lnTo>
                  <a:pt x="135731" y="1221582"/>
                </a:lnTo>
                <a:cubicBezTo>
                  <a:pt x="130968" y="1214438"/>
                  <a:pt x="125283" y="1207830"/>
                  <a:pt x="121443" y="1200150"/>
                </a:cubicBezTo>
                <a:cubicBezTo>
                  <a:pt x="118076" y="1193415"/>
                  <a:pt x="119004" y="1184599"/>
                  <a:pt x="114300" y="1178719"/>
                </a:cubicBezTo>
                <a:cubicBezTo>
                  <a:pt x="108936" y="1172015"/>
                  <a:pt x="100012" y="1169194"/>
                  <a:pt x="92868" y="1164432"/>
                </a:cubicBezTo>
                <a:lnTo>
                  <a:pt x="64293" y="1121569"/>
                </a:lnTo>
                <a:cubicBezTo>
                  <a:pt x="59531" y="1114425"/>
                  <a:pt x="52721" y="1108283"/>
                  <a:pt x="50006" y="1100138"/>
                </a:cubicBezTo>
                <a:cubicBezTo>
                  <a:pt x="40147" y="1070562"/>
                  <a:pt x="47039" y="1084973"/>
                  <a:pt x="28575" y="1057275"/>
                </a:cubicBezTo>
                <a:cubicBezTo>
                  <a:pt x="19562" y="985175"/>
                  <a:pt x="27503" y="1018343"/>
                  <a:pt x="7143" y="957263"/>
                </a:cubicBezTo>
                <a:lnTo>
                  <a:pt x="0" y="935832"/>
                </a:lnTo>
                <a:cubicBezTo>
                  <a:pt x="2381" y="876301"/>
                  <a:pt x="2898" y="816666"/>
                  <a:pt x="7143" y="757238"/>
                </a:cubicBezTo>
                <a:cubicBezTo>
                  <a:pt x="7679" y="749727"/>
                  <a:pt x="8962" y="741132"/>
                  <a:pt x="14287" y="735807"/>
                </a:cubicBezTo>
                <a:cubicBezTo>
                  <a:pt x="26429" y="723665"/>
                  <a:pt x="57150" y="707232"/>
                  <a:pt x="57150" y="707232"/>
                </a:cubicBezTo>
                <a:cubicBezTo>
                  <a:pt x="86589" y="663070"/>
                  <a:pt x="53904" y="706148"/>
                  <a:pt x="92868" y="671513"/>
                </a:cubicBezTo>
                <a:cubicBezTo>
                  <a:pt x="107970" y="658089"/>
                  <a:pt x="121443" y="642938"/>
                  <a:pt x="135731" y="628650"/>
                </a:cubicBezTo>
                <a:cubicBezTo>
                  <a:pt x="141802" y="622579"/>
                  <a:pt x="150566" y="619859"/>
                  <a:pt x="157162" y="614363"/>
                </a:cubicBezTo>
                <a:cubicBezTo>
                  <a:pt x="164923" y="607895"/>
                  <a:pt x="170832" y="599400"/>
                  <a:pt x="178593" y="592932"/>
                </a:cubicBezTo>
                <a:cubicBezTo>
                  <a:pt x="185189" y="587435"/>
                  <a:pt x="193429" y="584141"/>
                  <a:pt x="200025" y="578644"/>
                </a:cubicBezTo>
                <a:cubicBezTo>
                  <a:pt x="255035" y="532802"/>
                  <a:pt x="189672" y="578403"/>
                  <a:pt x="242887" y="542925"/>
                </a:cubicBezTo>
                <a:cubicBezTo>
                  <a:pt x="247650" y="535781"/>
                  <a:pt x="251104" y="527565"/>
                  <a:pt x="257175" y="521494"/>
                </a:cubicBezTo>
                <a:cubicBezTo>
                  <a:pt x="265013" y="513656"/>
                  <a:pt x="298778" y="495720"/>
                  <a:pt x="307181" y="492919"/>
                </a:cubicBezTo>
                <a:cubicBezTo>
                  <a:pt x="318700" y="489079"/>
                  <a:pt x="331186" y="488970"/>
                  <a:pt x="342900" y="485775"/>
                </a:cubicBezTo>
                <a:cubicBezTo>
                  <a:pt x="357429" y="481812"/>
                  <a:pt x="371475" y="476250"/>
                  <a:pt x="385762" y="471488"/>
                </a:cubicBezTo>
                <a:lnTo>
                  <a:pt x="428625" y="457200"/>
                </a:lnTo>
                <a:lnTo>
                  <a:pt x="450056" y="450057"/>
                </a:lnTo>
                <a:cubicBezTo>
                  <a:pt x="457200" y="445294"/>
                  <a:pt x="463641" y="439256"/>
                  <a:pt x="471487" y="435769"/>
                </a:cubicBezTo>
                <a:cubicBezTo>
                  <a:pt x="493843" y="425833"/>
                  <a:pt x="519180" y="420274"/>
                  <a:pt x="542925" y="414338"/>
                </a:cubicBezTo>
                <a:cubicBezTo>
                  <a:pt x="604344" y="373390"/>
                  <a:pt x="526635" y="422483"/>
                  <a:pt x="585787" y="392907"/>
                </a:cubicBezTo>
                <a:cubicBezTo>
                  <a:pt x="593466" y="389067"/>
                  <a:pt x="599327" y="382001"/>
                  <a:pt x="607218" y="378619"/>
                </a:cubicBezTo>
                <a:cubicBezTo>
                  <a:pt x="616242" y="374751"/>
                  <a:pt x="626353" y="374172"/>
                  <a:pt x="635793" y="371475"/>
                </a:cubicBezTo>
                <a:cubicBezTo>
                  <a:pt x="643034" y="369406"/>
                  <a:pt x="650081" y="366713"/>
                  <a:pt x="657225" y="364332"/>
                </a:cubicBezTo>
                <a:cubicBezTo>
                  <a:pt x="762804" y="369131"/>
                  <a:pt x="777716" y="382429"/>
                  <a:pt x="850106" y="364332"/>
                </a:cubicBezTo>
                <a:cubicBezTo>
                  <a:pt x="857411" y="362506"/>
                  <a:pt x="864297" y="359257"/>
                  <a:pt x="871537" y="357188"/>
                </a:cubicBezTo>
                <a:cubicBezTo>
                  <a:pt x="880977" y="354491"/>
                  <a:pt x="890708" y="352865"/>
                  <a:pt x="900112" y="350044"/>
                </a:cubicBezTo>
                <a:cubicBezTo>
                  <a:pt x="914537" y="345716"/>
                  <a:pt x="942975" y="335757"/>
                  <a:pt x="942975" y="335757"/>
                </a:cubicBezTo>
                <a:cubicBezTo>
                  <a:pt x="950119" y="330994"/>
                  <a:pt x="956560" y="324956"/>
                  <a:pt x="964406" y="321469"/>
                </a:cubicBezTo>
                <a:cubicBezTo>
                  <a:pt x="978168" y="315352"/>
                  <a:pt x="1007268" y="307182"/>
                  <a:pt x="1007268" y="307182"/>
                </a:cubicBezTo>
                <a:cubicBezTo>
                  <a:pt x="1014412" y="302419"/>
                  <a:pt x="1020281" y="291210"/>
                  <a:pt x="1028700" y="292894"/>
                </a:cubicBezTo>
                <a:cubicBezTo>
                  <a:pt x="1037119" y="294578"/>
                  <a:pt x="1034568" y="316009"/>
                  <a:pt x="1042987" y="314325"/>
                </a:cubicBezTo>
                <a:cubicBezTo>
                  <a:pt x="1049390" y="313044"/>
                  <a:pt x="1131366" y="257788"/>
                  <a:pt x="1143000" y="250032"/>
                </a:cubicBezTo>
                <a:cubicBezTo>
                  <a:pt x="1204419" y="209086"/>
                  <a:pt x="1126710" y="258176"/>
                  <a:pt x="1185862" y="228600"/>
                </a:cubicBezTo>
                <a:cubicBezTo>
                  <a:pt x="1193541" y="224760"/>
                  <a:pt x="1199614" y="218153"/>
                  <a:pt x="1207293" y="214313"/>
                </a:cubicBezTo>
                <a:cubicBezTo>
                  <a:pt x="1214028" y="210945"/>
                  <a:pt x="1221990" y="210537"/>
                  <a:pt x="1228725" y="207169"/>
                </a:cubicBezTo>
                <a:cubicBezTo>
                  <a:pt x="1236404" y="203329"/>
                  <a:pt x="1242477" y="196722"/>
                  <a:pt x="1250156" y="192882"/>
                </a:cubicBezTo>
                <a:cubicBezTo>
                  <a:pt x="1256891" y="189514"/>
                  <a:pt x="1264852" y="189106"/>
                  <a:pt x="1271587" y="185738"/>
                </a:cubicBezTo>
                <a:cubicBezTo>
                  <a:pt x="1279266" y="181898"/>
                  <a:pt x="1285172" y="174937"/>
                  <a:pt x="1293018" y="171450"/>
                </a:cubicBezTo>
                <a:cubicBezTo>
                  <a:pt x="1306780" y="165333"/>
                  <a:pt x="1323350" y="165517"/>
                  <a:pt x="1335881" y="157163"/>
                </a:cubicBezTo>
                <a:cubicBezTo>
                  <a:pt x="1391271" y="120236"/>
                  <a:pt x="1362455" y="134017"/>
                  <a:pt x="1421606" y="114300"/>
                </a:cubicBezTo>
                <a:lnTo>
                  <a:pt x="1443037" y="107157"/>
                </a:lnTo>
                <a:lnTo>
                  <a:pt x="1464468" y="100013"/>
                </a:lnTo>
                <a:cubicBezTo>
                  <a:pt x="1485899" y="102394"/>
                  <a:pt x="1507843" y="101927"/>
                  <a:pt x="1528762" y="107157"/>
                </a:cubicBezTo>
                <a:cubicBezTo>
                  <a:pt x="1554161" y="113507"/>
                  <a:pt x="1548607" y="127001"/>
                  <a:pt x="1564481" y="142875"/>
                </a:cubicBezTo>
                <a:cubicBezTo>
                  <a:pt x="1570552" y="148946"/>
                  <a:pt x="1579316" y="151666"/>
                  <a:pt x="1585912" y="157163"/>
                </a:cubicBezTo>
                <a:cubicBezTo>
                  <a:pt x="1593673" y="163631"/>
                  <a:pt x="1598937" y="172990"/>
                  <a:pt x="1607343" y="178594"/>
                </a:cubicBezTo>
                <a:cubicBezTo>
                  <a:pt x="1613609" y="182771"/>
                  <a:pt x="1622192" y="182081"/>
                  <a:pt x="1628775" y="185738"/>
                </a:cubicBezTo>
                <a:cubicBezTo>
                  <a:pt x="1643785" y="194077"/>
                  <a:pt x="1655347" y="208883"/>
                  <a:pt x="1671637" y="214313"/>
                </a:cubicBezTo>
                <a:cubicBezTo>
                  <a:pt x="1678781" y="216694"/>
                  <a:pt x="1686485" y="217800"/>
                  <a:pt x="1693068" y="221457"/>
                </a:cubicBezTo>
                <a:cubicBezTo>
                  <a:pt x="1766755" y="262394"/>
                  <a:pt x="1708871" y="241013"/>
                  <a:pt x="1757362" y="257175"/>
                </a:cubicBezTo>
                <a:lnTo>
                  <a:pt x="1800225" y="285750"/>
                </a:lnTo>
                <a:cubicBezTo>
                  <a:pt x="1807369" y="290513"/>
                  <a:pt x="1813511" y="297323"/>
                  <a:pt x="1821656" y="300038"/>
                </a:cubicBezTo>
                <a:cubicBezTo>
                  <a:pt x="1828800" y="302419"/>
                  <a:pt x="1836504" y="303525"/>
                  <a:pt x="1843087" y="307182"/>
                </a:cubicBezTo>
                <a:cubicBezTo>
                  <a:pt x="1858098" y="315521"/>
                  <a:pt x="1869660" y="330327"/>
                  <a:pt x="1885950" y="335757"/>
                </a:cubicBezTo>
                <a:lnTo>
                  <a:pt x="1950243" y="357188"/>
                </a:lnTo>
                <a:cubicBezTo>
                  <a:pt x="1957387" y="359569"/>
                  <a:pt x="1964291" y="362855"/>
                  <a:pt x="1971675" y="364332"/>
                </a:cubicBezTo>
                <a:lnTo>
                  <a:pt x="2007393" y="371475"/>
                </a:lnTo>
                <a:cubicBezTo>
                  <a:pt x="2021644" y="374066"/>
                  <a:pt x="2035883" y="376822"/>
                  <a:pt x="2050256" y="378619"/>
                </a:cubicBezTo>
                <a:cubicBezTo>
                  <a:pt x="2093049" y="383968"/>
                  <a:pt x="2178843" y="392907"/>
                  <a:pt x="2178843" y="392907"/>
                </a:cubicBezTo>
                <a:cubicBezTo>
                  <a:pt x="2221706" y="390526"/>
                  <a:pt x="2264785" y="390684"/>
                  <a:pt x="2307431" y="385763"/>
                </a:cubicBezTo>
                <a:cubicBezTo>
                  <a:pt x="2326938" y="383512"/>
                  <a:pt x="2345326" y="375326"/>
                  <a:pt x="2364581" y="371475"/>
                </a:cubicBezTo>
                <a:lnTo>
                  <a:pt x="2400300" y="364332"/>
                </a:lnTo>
                <a:cubicBezTo>
                  <a:pt x="2437594" y="339468"/>
                  <a:pt x="2405165" y="357159"/>
                  <a:pt x="2457450" y="342900"/>
                </a:cubicBezTo>
                <a:cubicBezTo>
                  <a:pt x="2471979" y="338937"/>
                  <a:pt x="2485403" y="330743"/>
                  <a:pt x="2500312" y="328613"/>
                </a:cubicBezTo>
                <a:cubicBezTo>
                  <a:pt x="2560037" y="320080"/>
                  <a:pt x="2533983" y="325553"/>
                  <a:pt x="2578893" y="314325"/>
                </a:cubicBezTo>
                <a:cubicBezTo>
                  <a:pt x="2613072" y="263057"/>
                  <a:pt x="2595326" y="283605"/>
                  <a:pt x="2628900" y="250032"/>
                </a:cubicBezTo>
                <a:cubicBezTo>
                  <a:pt x="2646851" y="196172"/>
                  <a:pt x="2622638" y="262552"/>
                  <a:pt x="2650331" y="207169"/>
                </a:cubicBezTo>
                <a:cubicBezTo>
                  <a:pt x="2653699" y="200434"/>
                  <a:pt x="2652771" y="191618"/>
                  <a:pt x="2657475" y="185738"/>
                </a:cubicBezTo>
                <a:cubicBezTo>
                  <a:pt x="2662838" y="179034"/>
                  <a:pt x="2672310" y="176947"/>
                  <a:pt x="2678906" y="171450"/>
                </a:cubicBezTo>
                <a:cubicBezTo>
                  <a:pt x="2686667" y="164982"/>
                  <a:pt x="2692576" y="156487"/>
                  <a:pt x="2700337" y="150019"/>
                </a:cubicBezTo>
                <a:cubicBezTo>
                  <a:pt x="2718801" y="134633"/>
                  <a:pt x="2721721" y="135748"/>
                  <a:pt x="2743200" y="128588"/>
                </a:cubicBezTo>
                <a:cubicBezTo>
                  <a:pt x="2775280" y="96508"/>
                  <a:pt x="2761436" y="116741"/>
                  <a:pt x="2778918" y="64294"/>
                </a:cubicBezTo>
                <a:lnTo>
                  <a:pt x="2778918" y="64294"/>
                </a:lnTo>
                <a:lnTo>
                  <a:pt x="2828925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64C04A10-BC5A-6CEB-76E9-7F778160286F}"/>
              </a:ext>
            </a:extLst>
          </p:cNvPr>
          <p:cNvSpPr/>
          <p:nvPr/>
        </p:nvSpPr>
        <p:spPr>
          <a:xfrm>
            <a:off x="6529339" y="2428875"/>
            <a:ext cx="4121992" cy="2228850"/>
          </a:xfrm>
          <a:custGeom>
            <a:avLst/>
            <a:gdLst>
              <a:gd name="connsiteX0" fmla="*/ 3193305 w 4121992"/>
              <a:gd name="connsiteY0" fmla="*/ 0 h 2228850"/>
              <a:gd name="connsiteX1" fmla="*/ 3243311 w 4121992"/>
              <a:gd name="connsiteY1" fmla="*/ 28575 h 2228850"/>
              <a:gd name="connsiteX2" fmla="*/ 3264742 w 4121992"/>
              <a:gd name="connsiteY2" fmla="*/ 71438 h 2228850"/>
              <a:gd name="connsiteX3" fmla="*/ 3286174 w 4121992"/>
              <a:gd name="connsiteY3" fmla="*/ 85725 h 2228850"/>
              <a:gd name="connsiteX4" fmla="*/ 3300461 w 4121992"/>
              <a:gd name="connsiteY4" fmla="*/ 107156 h 2228850"/>
              <a:gd name="connsiteX5" fmla="*/ 3321892 w 4121992"/>
              <a:gd name="connsiteY5" fmla="*/ 114300 h 2228850"/>
              <a:gd name="connsiteX6" fmla="*/ 3343324 w 4121992"/>
              <a:gd name="connsiteY6" fmla="*/ 128588 h 2228850"/>
              <a:gd name="connsiteX7" fmla="*/ 3357611 w 4121992"/>
              <a:gd name="connsiteY7" fmla="*/ 150019 h 2228850"/>
              <a:gd name="connsiteX8" fmla="*/ 3421905 w 4121992"/>
              <a:gd name="connsiteY8" fmla="*/ 185738 h 2228850"/>
              <a:gd name="connsiteX9" fmla="*/ 3464767 w 4121992"/>
              <a:gd name="connsiteY9" fmla="*/ 207169 h 2228850"/>
              <a:gd name="connsiteX10" fmla="*/ 3486199 w 4121992"/>
              <a:gd name="connsiteY10" fmla="*/ 228600 h 2228850"/>
              <a:gd name="connsiteX11" fmla="*/ 3507630 w 4121992"/>
              <a:gd name="connsiteY11" fmla="*/ 242888 h 2228850"/>
              <a:gd name="connsiteX12" fmla="*/ 3543349 w 4121992"/>
              <a:gd name="connsiteY12" fmla="*/ 278606 h 2228850"/>
              <a:gd name="connsiteX13" fmla="*/ 3586211 w 4121992"/>
              <a:gd name="connsiteY13" fmla="*/ 342900 h 2228850"/>
              <a:gd name="connsiteX14" fmla="*/ 3600499 w 4121992"/>
              <a:gd name="connsiteY14" fmla="*/ 364331 h 2228850"/>
              <a:gd name="connsiteX15" fmla="*/ 3636217 w 4121992"/>
              <a:gd name="connsiteY15" fmla="*/ 421481 h 2228850"/>
              <a:gd name="connsiteX16" fmla="*/ 3679080 w 4121992"/>
              <a:gd name="connsiteY16" fmla="*/ 485775 h 2228850"/>
              <a:gd name="connsiteX17" fmla="*/ 3693367 w 4121992"/>
              <a:gd name="connsiteY17" fmla="*/ 507206 h 2228850"/>
              <a:gd name="connsiteX18" fmla="*/ 3736230 w 4121992"/>
              <a:gd name="connsiteY18" fmla="*/ 535781 h 2228850"/>
              <a:gd name="connsiteX19" fmla="*/ 3779092 w 4121992"/>
              <a:gd name="connsiteY19" fmla="*/ 564356 h 2228850"/>
              <a:gd name="connsiteX20" fmla="*/ 3800524 w 4121992"/>
              <a:gd name="connsiteY20" fmla="*/ 578644 h 2228850"/>
              <a:gd name="connsiteX21" fmla="*/ 3829099 w 4121992"/>
              <a:gd name="connsiteY21" fmla="*/ 621506 h 2228850"/>
              <a:gd name="connsiteX22" fmla="*/ 3864817 w 4121992"/>
              <a:gd name="connsiteY22" fmla="*/ 685800 h 2228850"/>
              <a:gd name="connsiteX23" fmla="*/ 3879105 w 4121992"/>
              <a:gd name="connsiteY23" fmla="*/ 707231 h 2228850"/>
              <a:gd name="connsiteX24" fmla="*/ 3900536 w 4121992"/>
              <a:gd name="connsiteY24" fmla="*/ 721519 h 2228850"/>
              <a:gd name="connsiteX25" fmla="*/ 3914824 w 4121992"/>
              <a:gd name="connsiteY25" fmla="*/ 742950 h 2228850"/>
              <a:gd name="connsiteX26" fmla="*/ 3936255 w 4121992"/>
              <a:gd name="connsiteY26" fmla="*/ 750094 h 2228850"/>
              <a:gd name="connsiteX27" fmla="*/ 3957686 w 4121992"/>
              <a:gd name="connsiteY27" fmla="*/ 764381 h 2228850"/>
              <a:gd name="connsiteX28" fmla="*/ 4000549 w 4121992"/>
              <a:gd name="connsiteY28" fmla="*/ 792956 h 2228850"/>
              <a:gd name="connsiteX29" fmla="*/ 4021980 w 4121992"/>
              <a:gd name="connsiteY29" fmla="*/ 807244 h 2228850"/>
              <a:gd name="connsiteX30" fmla="*/ 4043411 w 4121992"/>
              <a:gd name="connsiteY30" fmla="*/ 814388 h 2228850"/>
              <a:gd name="connsiteX31" fmla="*/ 4057699 w 4121992"/>
              <a:gd name="connsiteY31" fmla="*/ 835819 h 2228850"/>
              <a:gd name="connsiteX32" fmla="*/ 4079130 w 4121992"/>
              <a:gd name="connsiteY32" fmla="*/ 850106 h 2228850"/>
              <a:gd name="connsiteX33" fmla="*/ 4086274 w 4121992"/>
              <a:gd name="connsiteY33" fmla="*/ 871538 h 2228850"/>
              <a:gd name="connsiteX34" fmla="*/ 4100561 w 4121992"/>
              <a:gd name="connsiteY34" fmla="*/ 892969 h 2228850"/>
              <a:gd name="connsiteX35" fmla="*/ 4093417 w 4121992"/>
              <a:gd name="connsiteY35" fmla="*/ 992981 h 2228850"/>
              <a:gd name="connsiteX36" fmla="*/ 4079130 w 4121992"/>
              <a:gd name="connsiteY36" fmla="*/ 1014413 h 2228850"/>
              <a:gd name="connsiteX37" fmla="*/ 4071986 w 4121992"/>
              <a:gd name="connsiteY37" fmla="*/ 1035844 h 2228850"/>
              <a:gd name="connsiteX38" fmla="*/ 4086274 w 4121992"/>
              <a:gd name="connsiteY38" fmla="*/ 1121569 h 2228850"/>
              <a:gd name="connsiteX39" fmla="*/ 4093417 w 4121992"/>
              <a:gd name="connsiteY39" fmla="*/ 1143000 h 2228850"/>
              <a:gd name="connsiteX40" fmla="*/ 4121992 w 4121992"/>
              <a:gd name="connsiteY40" fmla="*/ 1185863 h 2228850"/>
              <a:gd name="connsiteX41" fmla="*/ 4114849 w 4121992"/>
              <a:gd name="connsiteY41" fmla="*/ 1264444 h 2228850"/>
              <a:gd name="connsiteX42" fmla="*/ 4100561 w 4121992"/>
              <a:gd name="connsiteY42" fmla="*/ 1285875 h 2228850"/>
              <a:gd name="connsiteX43" fmla="*/ 4093417 w 4121992"/>
              <a:gd name="connsiteY43" fmla="*/ 1307306 h 2228850"/>
              <a:gd name="connsiteX44" fmla="*/ 4079130 w 4121992"/>
              <a:gd name="connsiteY44" fmla="*/ 1328738 h 2228850"/>
              <a:gd name="connsiteX45" fmla="*/ 4036267 w 4121992"/>
              <a:gd name="connsiteY45" fmla="*/ 1350169 h 2228850"/>
              <a:gd name="connsiteX46" fmla="*/ 4014836 w 4121992"/>
              <a:gd name="connsiteY46" fmla="*/ 1371600 h 2228850"/>
              <a:gd name="connsiteX47" fmla="*/ 3993405 w 4121992"/>
              <a:gd name="connsiteY47" fmla="*/ 1385888 h 2228850"/>
              <a:gd name="connsiteX48" fmla="*/ 3964830 w 4121992"/>
              <a:gd name="connsiteY48" fmla="*/ 1428750 h 2228850"/>
              <a:gd name="connsiteX49" fmla="*/ 3943399 w 4121992"/>
              <a:gd name="connsiteY49" fmla="*/ 1450181 h 2228850"/>
              <a:gd name="connsiteX50" fmla="*/ 3936255 w 4121992"/>
              <a:gd name="connsiteY50" fmla="*/ 1471613 h 2228850"/>
              <a:gd name="connsiteX51" fmla="*/ 3907680 w 4121992"/>
              <a:gd name="connsiteY51" fmla="*/ 1514475 h 2228850"/>
              <a:gd name="connsiteX52" fmla="*/ 3893392 w 4121992"/>
              <a:gd name="connsiteY52" fmla="*/ 1557338 h 2228850"/>
              <a:gd name="connsiteX53" fmla="*/ 3886249 w 4121992"/>
              <a:gd name="connsiteY53" fmla="*/ 1600200 h 2228850"/>
              <a:gd name="connsiteX54" fmla="*/ 3879105 w 4121992"/>
              <a:gd name="connsiteY54" fmla="*/ 1621631 h 2228850"/>
              <a:gd name="connsiteX55" fmla="*/ 3857674 w 4121992"/>
              <a:gd name="connsiteY55" fmla="*/ 1628775 h 2228850"/>
              <a:gd name="connsiteX56" fmla="*/ 3814811 w 4121992"/>
              <a:gd name="connsiteY56" fmla="*/ 1650206 h 2228850"/>
              <a:gd name="connsiteX57" fmla="*/ 3800524 w 4121992"/>
              <a:gd name="connsiteY57" fmla="*/ 1671638 h 2228850"/>
              <a:gd name="connsiteX58" fmla="*/ 3779092 w 4121992"/>
              <a:gd name="connsiteY58" fmla="*/ 1685925 h 2228850"/>
              <a:gd name="connsiteX59" fmla="*/ 3750517 w 4121992"/>
              <a:gd name="connsiteY59" fmla="*/ 1728788 h 2228850"/>
              <a:gd name="connsiteX60" fmla="*/ 3736230 w 4121992"/>
              <a:gd name="connsiteY60" fmla="*/ 1750219 h 2228850"/>
              <a:gd name="connsiteX61" fmla="*/ 3729086 w 4121992"/>
              <a:gd name="connsiteY61" fmla="*/ 1771650 h 2228850"/>
              <a:gd name="connsiteX62" fmla="*/ 3736230 w 4121992"/>
              <a:gd name="connsiteY62" fmla="*/ 1743075 h 2228850"/>
              <a:gd name="connsiteX63" fmla="*/ 3707655 w 4121992"/>
              <a:gd name="connsiteY63" fmla="*/ 1778794 h 2228850"/>
              <a:gd name="connsiteX64" fmla="*/ 3664792 w 4121992"/>
              <a:gd name="connsiteY64" fmla="*/ 1807369 h 2228850"/>
              <a:gd name="connsiteX65" fmla="*/ 3621930 w 4121992"/>
              <a:gd name="connsiteY65" fmla="*/ 1821656 h 2228850"/>
              <a:gd name="connsiteX66" fmla="*/ 3579067 w 4121992"/>
              <a:gd name="connsiteY66" fmla="*/ 1850231 h 2228850"/>
              <a:gd name="connsiteX67" fmla="*/ 3557636 w 4121992"/>
              <a:gd name="connsiteY67" fmla="*/ 1871663 h 2228850"/>
              <a:gd name="connsiteX68" fmla="*/ 3514774 w 4121992"/>
              <a:gd name="connsiteY68" fmla="*/ 1900238 h 2228850"/>
              <a:gd name="connsiteX69" fmla="*/ 3479055 w 4121992"/>
              <a:gd name="connsiteY69" fmla="*/ 1928813 h 2228850"/>
              <a:gd name="connsiteX70" fmla="*/ 3457624 w 4121992"/>
              <a:gd name="connsiteY70" fmla="*/ 1950244 h 2228850"/>
              <a:gd name="connsiteX71" fmla="*/ 3414761 w 4121992"/>
              <a:gd name="connsiteY71" fmla="*/ 1964531 h 2228850"/>
              <a:gd name="connsiteX72" fmla="*/ 3393330 w 4121992"/>
              <a:gd name="connsiteY72" fmla="*/ 1978819 h 2228850"/>
              <a:gd name="connsiteX73" fmla="*/ 3329036 w 4121992"/>
              <a:gd name="connsiteY73" fmla="*/ 1993106 h 2228850"/>
              <a:gd name="connsiteX74" fmla="*/ 3300461 w 4121992"/>
              <a:gd name="connsiteY74" fmla="*/ 2000250 h 2228850"/>
              <a:gd name="connsiteX75" fmla="*/ 3257599 w 4121992"/>
              <a:gd name="connsiteY75" fmla="*/ 2007394 h 2228850"/>
              <a:gd name="connsiteX76" fmla="*/ 3221880 w 4121992"/>
              <a:gd name="connsiteY76" fmla="*/ 2014538 h 2228850"/>
              <a:gd name="connsiteX77" fmla="*/ 3171874 w 4121992"/>
              <a:gd name="connsiteY77" fmla="*/ 2021681 h 2228850"/>
              <a:gd name="connsiteX78" fmla="*/ 3100436 w 4121992"/>
              <a:gd name="connsiteY78" fmla="*/ 2035969 h 2228850"/>
              <a:gd name="connsiteX79" fmla="*/ 3064717 w 4121992"/>
              <a:gd name="connsiteY79" fmla="*/ 2043113 h 2228850"/>
              <a:gd name="connsiteX80" fmla="*/ 3043286 w 4121992"/>
              <a:gd name="connsiteY80" fmla="*/ 2050256 h 2228850"/>
              <a:gd name="connsiteX81" fmla="*/ 3014711 w 4121992"/>
              <a:gd name="connsiteY81" fmla="*/ 2057400 h 2228850"/>
              <a:gd name="connsiteX82" fmla="*/ 2971849 w 4121992"/>
              <a:gd name="connsiteY82" fmla="*/ 2071688 h 2228850"/>
              <a:gd name="connsiteX83" fmla="*/ 2921842 w 4121992"/>
              <a:gd name="connsiteY83" fmla="*/ 2093119 h 2228850"/>
              <a:gd name="connsiteX84" fmla="*/ 2878980 w 4121992"/>
              <a:gd name="connsiteY84" fmla="*/ 2121694 h 2228850"/>
              <a:gd name="connsiteX85" fmla="*/ 2857549 w 4121992"/>
              <a:gd name="connsiteY85" fmla="*/ 2128838 h 2228850"/>
              <a:gd name="connsiteX86" fmla="*/ 2807542 w 4121992"/>
              <a:gd name="connsiteY86" fmla="*/ 2164556 h 2228850"/>
              <a:gd name="connsiteX87" fmla="*/ 2757536 w 4121992"/>
              <a:gd name="connsiteY87" fmla="*/ 2185988 h 2228850"/>
              <a:gd name="connsiteX88" fmla="*/ 2736105 w 4121992"/>
              <a:gd name="connsiteY88" fmla="*/ 2200275 h 2228850"/>
              <a:gd name="connsiteX89" fmla="*/ 2671811 w 4121992"/>
              <a:gd name="connsiteY89" fmla="*/ 2221706 h 2228850"/>
              <a:gd name="connsiteX90" fmla="*/ 2650380 w 4121992"/>
              <a:gd name="connsiteY90" fmla="*/ 2228850 h 2228850"/>
              <a:gd name="connsiteX91" fmla="*/ 2357486 w 4121992"/>
              <a:gd name="connsiteY91" fmla="*/ 2214563 h 2228850"/>
              <a:gd name="connsiteX92" fmla="*/ 2328911 w 4121992"/>
              <a:gd name="connsiteY92" fmla="*/ 2207419 h 2228850"/>
              <a:gd name="connsiteX93" fmla="*/ 2286049 w 4121992"/>
              <a:gd name="connsiteY93" fmla="*/ 2193131 h 2228850"/>
              <a:gd name="connsiteX94" fmla="*/ 2264617 w 4121992"/>
              <a:gd name="connsiteY94" fmla="*/ 2185988 h 2228850"/>
              <a:gd name="connsiteX95" fmla="*/ 2236042 w 4121992"/>
              <a:gd name="connsiteY95" fmla="*/ 2178844 h 2228850"/>
              <a:gd name="connsiteX96" fmla="*/ 2193180 w 4121992"/>
              <a:gd name="connsiteY96" fmla="*/ 2164556 h 2228850"/>
              <a:gd name="connsiteX97" fmla="*/ 2171749 w 4121992"/>
              <a:gd name="connsiteY97" fmla="*/ 2157413 h 2228850"/>
              <a:gd name="connsiteX98" fmla="*/ 1657399 w 4121992"/>
              <a:gd name="connsiteY98" fmla="*/ 2157413 h 2228850"/>
              <a:gd name="connsiteX99" fmla="*/ 1471661 w 4121992"/>
              <a:gd name="connsiteY99" fmla="*/ 2143125 h 2228850"/>
              <a:gd name="connsiteX100" fmla="*/ 1428799 w 4121992"/>
              <a:gd name="connsiteY100" fmla="*/ 2128838 h 2228850"/>
              <a:gd name="connsiteX101" fmla="*/ 1407367 w 4121992"/>
              <a:gd name="connsiteY101" fmla="*/ 2107406 h 2228850"/>
              <a:gd name="connsiteX102" fmla="*/ 1378792 w 4121992"/>
              <a:gd name="connsiteY102" fmla="*/ 2100263 h 2228850"/>
              <a:gd name="connsiteX103" fmla="*/ 1335930 w 4121992"/>
              <a:gd name="connsiteY103" fmla="*/ 2085975 h 2228850"/>
              <a:gd name="connsiteX104" fmla="*/ 1314499 w 4121992"/>
              <a:gd name="connsiteY104" fmla="*/ 2078831 h 2228850"/>
              <a:gd name="connsiteX105" fmla="*/ 1293067 w 4121992"/>
              <a:gd name="connsiteY105" fmla="*/ 2064544 h 2228850"/>
              <a:gd name="connsiteX106" fmla="*/ 1250205 w 4121992"/>
              <a:gd name="connsiteY106" fmla="*/ 2050256 h 2228850"/>
              <a:gd name="connsiteX107" fmla="*/ 1228774 w 4121992"/>
              <a:gd name="connsiteY107" fmla="*/ 2035969 h 2228850"/>
              <a:gd name="connsiteX108" fmla="*/ 1185911 w 4121992"/>
              <a:gd name="connsiteY108" fmla="*/ 2021681 h 2228850"/>
              <a:gd name="connsiteX109" fmla="*/ 1143049 w 4121992"/>
              <a:gd name="connsiteY109" fmla="*/ 2007394 h 2228850"/>
              <a:gd name="connsiteX110" fmla="*/ 1121617 w 4121992"/>
              <a:gd name="connsiteY110" fmla="*/ 2000250 h 2228850"/>
              <a:gd name="connsiteX111" fmla="*/ 1100186 w 4121992"/>
              <a:gd name="connsiteY111" fmla="*/ 1985963 h 2228850"/>
              <a:gd name="connsiteX112" fmla="*/ 1078755 w 4121992"/>
              <a:gd name="connsiteY112" fmla="*/ 1978819 h 2228850"/>
              <a:gd name="connsiteX113" fmla="*/ 1035892 w 4121992"/>
              <a:gd name="connsiteY113" fmla="*/ 1950244 h 2228850"/>
              <a:gd name="connsiteX114" fmla="*/ 993030 w 4121992"/>
              <a:gd name="connsiteY114" fmla="*/ 1921669 h 2228850"/>
              <a:gd name="connsiteX115" fmla="*/ 928736 w 4121992"/>
              <a:gd name="connsiteY115" fmla="*/ 1900238 h 2228850"/>
              <a:gd name="connsiteX116" fmla="*/ 907305 w 4121992"/>
              <a:gd name="connsiteY116" fmla="*/ 1893094 h 2228850"/>
              <a:gd name="connsiteX117" fmla="*/ 885874 w 4121992"/>
              <a:gd name="connsiteY117" fmla="*/ 1885950 h 2228850"/>
              <a:gd name="connsiteX118" fmla="*/ 807292 w 4121992"/>
              <a:gd name="connsiteY118" fmla="*/ 1864519 h 2228850"/>
              <a:gd name="connsiteX119" fmla="*/ 785861 w 4121992"/>
              <a:gd name="connsiteY119" fmla="*/ 1857375 h 2228850"/>
              <a:gd name="connsiteX120" fmla="*/ 764430 w 4121992"/>
              <a:gd name="connsiteY120" fmla="*/ 1850231 h 2228850"/>
              <a:gd name="connsiteX121" fmla="*/ 721567 w 4121992"/>
              <a:gd name="connsiteY121" fmla="*/ 1821656 h 2228850"/>
              <a:gd name="connsiteX122" fmla="*/ 707280 w 4121992"/>
              <a:gd name="connsiteY122" fmla="*/ 1800225 h 2228850"/>
              <a:gd name="connsiteX123" fmla="*/ 685849 w 4121992"/>
              <a:gd name="connsiteY123" fmla="*/ 1757363 h 2228850"/>
              <a:gd name="connsiteX124" fmla="*/ 635842 w 4121992"/>
              <a:gd name="connsiteY124" fmla="*/ 1693069 h 2228850"/>
              <a:gd name="connsiteX125" fmla="*/ 621555 w 4121992"/>
              <a:gd name="connsiteY125" fmla="*/ 1671638 h 2228850"/>
              <a:gd name="connsiteX126" fmla="*/ 607267 w 4121992"/>
              <a:gd name="connsiteY126" fmla="*/ 1621631 h 2228850"/>
              <a:gd name="connsiteX127" fmla="*/ 585836 w 4121992"/>
              <a:gd name="connsiteY127" fmla="*/ 1557338 h 2228850"/>
              <a:gd name="connsiteX128" fmla="*/ 578692 w 4121992"/>
              <a:gd name="connsiteY128" fmla="*/ 1535906 h 2228850"/>
              <a:gd name="connsiteX129" fmla="*/ 564405 w 4121992"/>
              <a:gd name="connsiteY129" fmla="*/ 1478756 h 2228850"/>
              <a:gd name="connsiteX130" fmla="*/ 550117 w 4121992"/>
              <a:gd name="connsiteY130" fmla="*/ 1457325 h 2228850"/>
              <a:gd name="connsiteX131" fmla="*/ 507255 w 4121992"/>
              <a:gd name="connsiteY131" fmla="*/ 1443038 h 2228850"/>
              <a:gd name="connsiteX132" fmla="*/ 485824 w 4121992"/>
              <a:gd name="connsiteY132" fmla="*/ 1428750 h 2228850"/>
              <a:gd name="connsiteX133" fmla="*/ 464392 w 4121992"/>
              <a:gd name="connsiteY133" fmla="*/ 1421606 h 2228850"/>
              <a:gd name="connsiteX134" fmla="*/ 450105 w 4121992"/>
              <a:gd name="connsiteY134" fmla="*/ 1400175 h 2228850"/>
              <a:gd name="connsiteX135" fmla="*/ 428674 w 4121992"/>
              <a:gd name="connsiteY135" fmla="*/ 1385888 h 2228850"/>
              <a:gd name="connsiteX136" fmla="*/ 407242 w 4121992"/>
              <a:gd name="connsiteY136" fmla="*/ 1343025 h 2228850"/>
              <a:gd name="connsiteX137" fmla="*/ 385811 w 4121992"/>
              <a:gd name="connsiteY137" fmla="*/ 1335881 h 2228850"/>
              <a:gd name="connsiteX138" fmla="*/ 321517 w 4121992"/>
              <a:gd name="connsiteY138" fmla="*/ 1300163 h 2228850"/>
              <a:gd name="connsiteX139" fmla="*/ 300086 w 4121992"/>
              <a:gd name="connsiteY139" fmla="*/ 1285875 h 2228850"/>
              <a:gd name="connsiteX140" fmla="*/ 278655 w 4121992"/>
              <a:gd name="connsiteY140" fmla="*/ 1243013 h 2228850"/>
              <a:gd name="connsiteX141" fmla="*/ 257224 w 4121992"/>
              <a:gd name="connsiteY141" fmla="*/ 1221581 h 2228850"/>
              <a:gd name="connsiteX142" fmla="*/ 192930 w 4121992"/>
              <a:gd name="connsiteY142" fmla="*/ 1178719 h 2228850"/>
              <a:gd name="connsiteX143" fmla="*/ 171499 w 4121992"/>
              <a:gd name="connsiteY143" fmla="*/ 1164431 h 2228850"/>
              <a:gd name="connsiteX144" fmla="*/ 150067 w 4121992"/>
              <a:gd name="connsiteY144" fmla="*/ 1121569 h 2228850"/>
              <a:gd name="connsiteX145" fmla="*/ 135780 w 4121992"/>
              <a:gd name="connsiteY145" fmla="*/ 1100138 h 2228850"/>
              <a:gd name="connsiteX146" fmla="*/ 128636 w 4121992"/>
              <a:gd name="connsiteY146" fmla="*/ 1078706 h 2228850"/>
              <a:gd name="connsiteX147" fmla="*/ 114349 w 4121992"/>
              <a:gd name="connsiteY147" fmla="*/ 1057275 h 2228850"/>
              <a:gd name="connsiteX148" fmla="*/ 100061 w 4121992"/>
              <a:gd name="connsiteY148" fmla="*/ 1014413 h 2228850"/>
              <a:gd name="connsiteX149" fmla="*/ 85774 w 4121992"/>
              <a:gd name="connsiteY149" fmla="*/ 971550 h 2228850"/>
              <a:gd name="connsiteX150" fmla="*/ 78630 w 4121992"/>
              <a:gd name="connsiteY150" fmla="*/ 928688 h 2228850"/>
              <a:gd name="connsiteX151" fmla="*/ 71486 w 4121992"/>
              <a:gd name="connsiteY151" fmla="*/ 907256 h 2228850"/>
              <a:gd name="connsiteX152" fmla="*/ 64342 w 4121992"/>
              <a:gd name="connsiteY152" fmla="*/ 864394 h 2228850"/>
              <a:gd name="connsiteX153" fmla="*/ 42911 w 4121992"/>
              <a:gd name="connsiteY153" fmla="*/ 857250 h 2228850"/>
              <a:gd name="connsiteX154" fmla="*/ 21480 w 4121992"/>
              <a:gd name="connsiteY154" fmla="*/ 842963 h 2228850"/>
              <a:gd name="connsiteX155" fmla="*/ 7192 w 4121992"/>
              <a:gd name="connsiteY155" fmla="*/ 821531 h 2228850"/>
              <a:gd name="connsiteX156" fmla="*/ 7192 w 4121992"/>
              <a:gd name="connsiteY156" fmla="*/ 714375 h 2228850"/>
              <a:gd name="connsiteX157" fmla="*/ 21480 w 4121992"/>
              <a:gd name="connsiteY157" fmla="*/ 671513 h 2228850"/>
              <a:gd name="connsiteX158" fmla="*/ 64342 w 4121992"/>
              <a:gd name="connsiteY158" fmla="*/ 635794 h 2228850"/>
              <a:gd name="connsiteX159" fmla="*/ 107205 w 4121992"/>
              <a:gd name="connsiteY159" fmla="*/ 607219 h 2228850"/>
              <a:gd name="connsiteX160" fmla="*/ 164355 w 4121992"/>
              <a:gd name="connsiteY160" fmla="*/ 557213 h 2228850"/>
              <a:gd name="connsiteX161" fmla="*/ 207217 w 4121992"/>
              <a:gd name="connsiteY161" fmla="*/ 528638 h 2228850"/>
              <a:gd name="connsiteX162" fmla="*/ 250080 w 4121992"/>
              <a:gd name="connsiteY162" fmla="*/ 514350 h 2228850"/>
              <a:gd name="connsiteX163" fmla="*/ 271511 w 4121992"/>
              <a:gd name="connsiteY163" fmla="*/ 500063 h 2228850"/>
              <a:gd name="connsiteX164" fmla="*/ 314374 w 4121992"/>
              <a:gd name="connsiteY164" fmla="*/ 485775 h 2228850"/>
              <a:gd name="connsiteX165" fmla="*/ 335805 w 4121992"/>
              <a:gd name="connsiteY165" fmla="*/ 478631 h 2228850"/>
              <a:gd name="connsiteX166" fmla="*/ 378667 w 4121992"/>
              <a:gd name="connsiteY166" fmla="*/ 464344 h 2228850"/>
              <a:gd name="connsiteX167" fmla="*/ 450105 w 4121992"/>
              <a:gd name="connsiteY167" fmla="*/ 428625 h 2228850"/>
              <a:gd name="connsiteX168" fmla="*/ 500111 w 4121992"/>
              <a:gd name="connsiteY168" fmla="*/ 400050 h 2228850"/>
              <a:gd name="connsiteX169" fmla="*/ 557261 w 4121992"/>
              <a:gd name="connsiteY169" fmla="*/ 371475 h 2228850"/>
              <a:gd name="connsiteX170" fmla="*/ 600124 w 4121992"/>
              <a:gd name="connsiteY170" fmla="*/ 357188 h 2228850"/>
              <a:gd name="connsiteX171" fmla="*/ 621555 w 4121992"/>
              <a:gd name="connsiteY171" fmla="*/ 342900 h 2228850"/>
              <a:gd name="connsiteX172" fmla="*/ 650130 w 4121992"/>
              <a:gd name="connsiteY172" fmla="*/ 335756 h 2228850"/>
              <a:gd name="connsiteX173" fmla="*/ 793005 w 4121992"/>
              <a:gd name="connsiteY173" fmla="*/ 321469 h 2228850"/>
              <a:gd name="connsiteX174" fmla="*/ 850155 w 4121992"/>
              <a:gd name="connsiteY174" fmla="*/ 307181 h 2228850"/>
              <a:gd name="connsiteX175" fmla="*/ 893017 w 4121992"/>
              <a:gd name="connsiteY175" fmla="*/ 292894 h 2228850"/>
              <a:gd name="connsiteX176" fmla="*/ 914449 w 4121992"/>
              <a:gd name="connsiteY176" fmla="*/ 285750 h 2228850"/>
              <a:gd name="connsiteX177" fmla="*/ 943024 w 4121992"/>
              <a:gd name="connsiteY177" fmla="*/ 278606 h 2228850"/>
              <a:gd name="connsiteX178" fmla="*/ 964455 w 4121992"/>
              <a:gd name="connsiteY178" fmla="*/ 271463 h 2228850"/>
              <a:gd name="connsiteX179" fmla="*/ 993030 w 4121992"/>
              <a:gd name="connsiteY179" fmla="*/ 264319 h 2228850"/>
              <a:gd name="connsiteX180" fmla="*/ 1035892 w 4121992"/>
              <a:gd name="connsiteY180" fmla="*/ 250031 h 2228850"/>
              <a:gd name="connsiteX181" fmla="*/ 1057324 w 4121992"/>
              <a:gd name="connsiteY181" fmla="*/ 264319 h 2228850"/>
              <a:gd name="connsiteX182" fmla="*/ 1100186 w 4121992"/>
              <a:gd name="connsiteY182" fmla="*/ 250031 h 2228850"/>
              <a:gd name="connsiteX183" fmla="*/ 1143049 w 4121992"/>
              <a:gd name="connsiteY183" fmla="*/ 235744 h 2228850"/>
              <a:gd name="connsiteX184" fmla="*/ 1164480 w 4121992"/>
              <a:gd name="connsiteY184" fmla="*/ 228600 h 2228850"/>
              <a:gd name="connsiteX185" fmla="*/ 1185911 w 4121992"/>
              <a:gd name="connsiteY185" fmla="*/ 214313 h 2228850"/>
              <a:gd name="connsiteX186" fmla="*/ 1207342 w 4121992"/>
              <a:gd name="connsiteY186" fmla="*/ 207169 h 2228850"/>
              <a:gd name="connsiteX187" fmla="*/ 1264492 w 4121992"/>
              <a:gd name="connsiteY187" fmla="*/ 178594 h 2228850"/>
              <a:gd name="connsiteX188" fmla="*/ 1285924 w 4121992"/>
              <a:gd name="connsiteY188" fmla="*/ 171450 h 2228850"/>
              <a:gd name="connsiteX189" fmla="*/ 1350217 w 4121992"/>
              <a:gd name="connsiteY189" fmla="*/ 142875 h 2228850"/>
              <a:gd name="connsiteX190" fmla="*/ 1414511 w 4121992"/>
              <a:gd name="connsiteY190" fmla="*/ 128588 h 2228850"/>
              <a:gd name="connsiteX191" fmla="*/ 1471661 w 4121992"/>
              <a:gd name="connsiteY191" fmla="*/ 121444 h 2228850"/>
              <a:gd name="connsiteX192" fmla="*/ 1500236 w 4121992"/>
              <a:gd name="connsiteY192" fmla="*/ 114300 h 2228850"/>
              <a:gd name="connsiteX193" fmla="*/ 1543099 w 4121992"/>
              <a:gd name="connsiteY193" fmla="*/ 107156 h 2228850"/>
              <a:gd name="connsiteX194" fmla="*/ 1578817 w 4121992"/>
              <a:gd name="connsiteY194" fmla="*/ 100013 h 2228850"/>
              <a:gd name="connsiteX195" fmla="*/ 1607392 w 4121992"/>
              <a:gd name="connsiteY195" fmla="*/ 92869 h 2228850"/>
              <a:gd name="connsiteX196" fmla="*/ 1650255 w 4121992"/>
              <a:gd name="connsiteY196" fmla="*/ 85725 h 2228850"/>
              <a:gd name="connsiteX197" fmla="*/ 1714549 w 4121992"/>
              <a:gd name="connsiteY197" fmla="*/ 64294 h 2228850"/>
              <a:gd name="connsiteX198" fmla="*/ 1735980 w 4121992"/>
              <a:gd name="connsiteY198" fmla="*/ 57150 h 2228850"/>
              <a:gd name="connsiteX199" fmla="*/ 1757411 w 4121992"/>
              <a:gd name="connsiteY199" fmla="*/ 50006 h 2228850"/>
              <a:gd name="connsiteX200" fmla="*/ 1850280 w 4121992"/>
              <a:gd name="connsiteY200" fmla="*/ 35719 h 2228850"/>
              <a:gd name="connsiteX201" fmla="*/ 1936005 w 4121992"/>
              <a:gd name="connsiteY201" fmla="*/ 42863 h 2228850"/>
              <a:gd name="connsiteX202" fmla="*/ 1971724 w 4121992"/>
              <a:gd name="connsiteY202" fmla="*/ 50006 h 2228850"/>
              <a:gd name="connsiteX203" fmla="*/ 2021730 w 4121992"/>
              <a:gd name="connsiteY203" fmla="*/ 64294 h 2228850"/>
              <a:gd name="connsiteX204" fmla="*/ 2078880 w 4121992"/>
              <a:gd name="connsiteY204" fmla="*/ 71438 h 2228850"/>
              <a:gd name="connsiteX205" fmla="*/ 2143174 w 4121992"/>
              <a:gd name="connsiteY205" fmla="*/ 92869 h 2228850"/>
              <a:gd name="connsiteX206" fmla="*/ 2186036 w 4121992"/>
              <a:gd name="connsiteY206" fmla="*/ 107156 h 2228850"/>
              <a:gd name="connsiteX207" fmla="*/ 2236042 w 4121992"/>
              <a:gd name="connsiteY207" fmla="*/ 121444 h 2228850"/>
              <a:gd name="connsiteX208" fmla="*/ 2278905 w 4121992"/>
              <a:gd name="connsiteY208" fmla="*/ 142875 h 2228850"/>
              <a:gd name="connsiteX209" fmla="*/ 2300336 w 4121992"/>
              <a:gd name="connsiteY209" fmla="*/ 164306 h 2228850"/>
              <a:gd name="connsiteX210" fmla="*/ 2343199 w 4121992"/>
              <a:gd name="connsiteY210" fmla="*/ 178594 h 2228850"/>
              <a:gd name="connsiteX211" fmla="*/ 2421780 w 4121992"/>
              <a:gd name="connsiteY211" fmla="*/ 192881 h 2228850"/>
              <a:gd name="connsiteX212" fmla="*/ 2464642 w 4121992"/>
              <a:gd name="connsiteY212" fmla="*/ 207169 h 2228850"/>
              <a:gd name="connsiteX213" fmla="*/ 2528936 w 4121992"/>
              <a:gd name="connsiteY213" fmla="*/ 242888 h 2228850"/>
              <a:gd name="connsiteX214" fmla="*/ 2607517 w 4121992"/>
              <a:gd name="connsiteY214" fmla="*/ 257175 h 2228850"/>
              <a:gd name="connsiteX215" fmla="*/ 2643236 w 4121992"/>
              <a:gd name="connsiteY215" fmla="*/ 264319 h 2228850"/>
              <a:gd name="connsiteX216" fmla="*/ 2721817 w 4121992"/>
              <a:gd name="connsiteY216" fmla="*/ 278606 h 2228850"/>
              <a:gd name="connsiteX217" fmla="*/ 2807542 w 4121992"/>
              <a:gd name="connsiteY217" fmla="*/ 271463 h 2228850"/>
              <a:gd name="connsiteX218" fmla="*/ 2857549 w 4121992"/>
              <a:gd name="connsiteY218" fmla="*/ 257175 h 2228850"/>
              <a:gd name="connsiteX219" fmla="*/ 2864692 w 4121992"/>
              <a:gd name="connsiteY219" fmla="*/ 278606 h 2228850"/>
              <a:gd name="connsiteX220" fmla="*/ 2893267 w 4121992"/>
              <a:gd name="connsiteY220" fmla="*/ 264319 h 2228850"/>
              <a:gd name="connsiteX221" fmla="*/ 2914699 w 4121992"/>
              <a:gd name="connsiteY221" fmla="*/ 257175 h 2228850"/>
              <a:gd name="connsiteX222" fmla="*/ 2936130 w 4121992"/>
              <a:gd name="connsiteY222" fmla="*/ 242888 h 2228850"/>
              <a:gd name="connsiteX223" fmla="*/ 2978992 w 4121992"/>
              <a:gd name="connsiteY223" fmla="*/ 221456 h 2228850"/>
              <a:gd name="connsiteX224" fmla="*/ 3014711 w 4121992"/>
              <a:gd name="connsiteY224" fmla="*/ 192881 h 2228850"/>
              <a:gd name="connsiteX225" fmla="*/ 3028999 w 4121992"/>
              <a:gd name="connsiteY225" fmla="*/ 171450 h 2228850"/>
              <a:gd name="connsiteX226" fmla="*/ 3071861 w 4121992"/>
              <a:gd name="connsiteY226" fmla="*/ 142875 h 2228850"/>
              <a:gd name="connsiteX227" fmla="*/ 3093292 w 4121992"/>
              <a:gd name="connsiteY227" fmla="*/ 121444 h 2228850"/>
              <a:gd name="connsiteX228" fmla="*/ 3136155 w 4121992"/>
              <a:gd name="connsiteY228" fmla="*/ 92869 h 2228850"/>
              <a:gd name="connsiteX229" fmla="*/ 3150442 w 4121992"/>
              <a:gd name="connsiteY229" fmla="*/ 71438 h 2228850"/>
              <a:gd name="connsiteX230" fmla="*/ 3221880 w 4121992"/>
              <a:gd name="connsiteY230" fmla="*/ 64294 h 2228850"/>
              <a:gd name="connsiteX231" fmla="*/ 3243311 w 4121992"/>
              <a:gd name="connsiteY231" fmla="*/ 78581 h 2228850"/>
              <a:gd name="connsiteX232" fmla="*/ 3300461 w 4121992"/>
              <a:gd name="connsiteY232" fmla="*/ 92869 h 2228850"/>
              <a:gd name="connsiteX233" fmla="*/ 3307605 w 4121992"/>
              <a:gd name="connsiteY233" fmla="*/ 114300 h 2228850"/>
              <a:gd name="connsiteX234" fmla="*/ 3350467 w 4121992"/>
              <a:gd name="connsiteY234" fmla="*/ 128588 h 2228850"/>
              <a:gd name="connsiteX235" fmla="*/ 3429049 w 4121992"/>
              <a:gd name="connsiteY235" fmla="*/ 142875 h 2228850"/>
              <a:gd name="connsiteX236" fmla="*/ 3436192 w 4121992"/>
              <a:gd name="connsiteY236" fmla="*/ 207169 h 2228850"/>
              <a:gd name="connsiteX237" fmla="*/ 3450480 w 4121992"/>
              <a:gd name="connsiteY237" fmla="*/ 250031 h 2228850"/>
              <a:gd name="connsiteX238" fmla="*/ 3457624 w 4121992"/>
              <a:gd name="connsiteY238" fmla="*/ 271463 h 2228850"/>
              <a:gd name="connsiteX239" fmla="*/ 3457624 w 4121992"/>
              <a:gd name="connsiteY239" fmla="*/ 28575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4121992" h="2228850">
                <a:moveTo>
                  <a:pt x="3193305" y="0"/>
                </a:moveTo>
                <a:cubicBezTo>
                  <a:pt x="3209974" y="9525"/>
                  <a:pt x="3228157" y="16789"/>
                  <a:pt x="3243311" y="28575"/>
                </a:cubicBezTo>
                <a:cubicBezTo>
                  <a:pt x="3275199" y="53376"/>
                  <a:pt x="3243112" y="44400"/>
                  <a:pt x="3264742" y="71438"/>
                </a:cubicBezTo>
                <a:cubicBezTo>
                  <a:pt x="3270106" y="78142"/>
                  <a:pt x="3279030" y="80963"/>
                  <a:pt x="3286174" y="85725"/>
                </a:cubicBezTo>
                <a:cubicBezTo>
                  <a:pt x="3290936" y="92869"/>
                  <a:pt x="3293757" y="101793"/>
                  <a:pt x="3300461" y="107156"/>
                </a:cubicBezTo>
                <a:cubicBezTo>
                  <a:pt x="3306341" y="111860"/>
                  <a:pt x="3315157" y="110932"/>
                  <a:pt x="3321892" y="114300"/>
                </a:cubicBezTo>
                <a:cubicBezTo>
                  <a:pt x="3329572" y="118140"/>
                  <a:pt x="3336180" y="123825"/>
                  <a:pt x="3343324" y="128588"/>
                </a:cubicBezTo>
                <a:cubicBezTo>
                  <a:pt x="3348086" y="135732"/>
                  <a:pt x="3351150" y="144365"/>
                  <a:pt x="3357611" y="150019"/>
                </a:cubicBezTo>
                <a:cubicBezTo>
                  <a:pt x="3417673" y="202573"/>
                  <a:pt x="3379389" y="164480"/>
                  <a:pt x="3421905" y="185738"/>
                </a:cubicBezTo>
                <a:cubicBezTo>
                  <a:pt x="3477298" y="213434"/>
                  <a:pt x="3410899" y="189212"/>
                  <a:pt x="3464767" y="207169"/>
                </a:cubicBezTo>
                <a:cubicBezTo>
                  <a:pt x="3471911" y="214313"/>
                  <a:pt x="3478438" y="222132"/>
                  <a:pt x="3486199" y="228600"/>
                </a:cubicBezTo>
                <a:cubicBezTo>
                  <a:pt x="3492795" y="234096"/>
                  <a:pt x="3501559" y="236817"/>
                  <a:pt x="3507630" y="242888"/>
                </a:cubicBezTo>
                <a:cubicBezTo>
                  <a:pt x="3555248" y="290507"/>
                  <a:pt x="3486204" y="240512"/>
                  <a:pt x="3543349" y="278606"/>
                </a:cubicBezTo>
                <a:lnTo>
                  <a:pt x="3586211" y="342900"/>
                </a:lnTo>
                <a:lnTo>
                  <a:pt x="3600499" y="364331"/>
                </a:lnTo>
                <a:cubicBezTo>
                  <a:pt x="3617501" y="415339"/>
                  <a:pt x="3602255" y="398840"/>
                  <a:pt x="3636217" y="421481"/>
                </a:cubicBezTo>
                <a:lnTo>
                  <a:pt x="3679080" y="485775"/>
                </a:lnTo>
                <a:cubicBezTo>
                  <a:pt x="3683842" y="492919"/>
                  <a:pt x="3686223" y="502444"/>
                  <a:pt x="3693367" y="507206"/>
                </a:cubicBezTo>
                <a:lnTo>
                  <a:pt x="3736230" y="535781"/>
                </a:lnTo>
                <a:lnTo>
                  <a:pt x="3779092" y="564356"/>
                </a:lnTo>
                <a:lnTo>
                  <a:pt x="3800524" y="578644"/>
                </a:lnTo>
                <a:cubicBezTo>
                  <a:pt x="3810049" y="592931"/>
                  <a:pt x="3823670" y="605216"/>
                  <a:pt x="3829099" y="621506"/>
                </a:cubicBezTo>
                <a:cubicBezTo>
                  <a:pt x="3841671" y="659228"/>
                  <a:pt x="3832065" y="636674"/>
                  <a:pt x="3864817" y="685800"/>
                </a:cubicBezTo>
                <a:cubicBezTo>
                  <a:pt x="3869580" y="692944"/>
                  <a:pt x="3871961" y="702468"/>
                  <a:pt x="3879105" y="707231"/>
                </a:cubicBezTo>
                <a:lnTo>
                  <a:pt x="3900536" y="721519"/>
                </a:lnTo>
                <a:cubicBezTo>
                  <a:pt x="3905299" y="728663"/>
                  <a:pt x="3908120" y="737587"/>
                  <a:pt x="3914824" y="742950"/>
                </a:cubicBezTo>
                <a:cubicBezTo>
                  <a:pt x="3920704" y="747654"/>
                  <a:pt x="3929520" y="746726"/>
                  <a:pt x="3936255" y="750094"/>
                </a:cubicBezTo>
                <a:cubicBezTo>
                  <a:pt x="3943934" y="753934"/>
                  <a:pt x="3951090" y="758885"/>
                  <a:pt x="3957686" y="764381"/>
                </a:cubicBezTo>
                <a:cubicBezTo>
                  <a:pt x="3993361" y="794110"/>
                  <a:pt x="3962884" y="780403"/>
                  <a:pt x="4000549" y="792956"/>
                </a:cubicBezTo>
                <a:cubicBezTo>
                  <a:pt x="4007693" y="797719"/>
                  <a:pt x="4014301" y="803404"/>
                  <a:pt x="4021980" y="807244"/>
                </a:cubicBezTo>
                <a:cubicBezTo>
                  <a:pt x="4028715" y="810612"/>
                  <a:pt x="4037531" y="809684"/>
                  <a:pt x="4043411" y="814388"/>
                </a:cubicBezTo>
                <a:cubicBezTo>
                  <a:pt x="4050115" y="819751"/>
                  <a:pt x="4051628" y="829748"/>
                  <a:pt x="4057699" y="835819"/>
                </a:cubicBezTo>
                <a:cubicBezTo>
                  <a:pt x="4063770" y="841890"/>
                  <a:pt x="4071986" y="845344"/>
                  <a:pt x="4079130" y="850106"/>
                </a:cubicBezTo>
                <a:cubicBezTo>
                  <a:pt x="4081511" y="857250"/>
                  <a:pt x="4082906" y="864803"/>
                  <a:pt x="4086274" y="871538"/>
                </a:cubicBezTo>
                <a:cubicBezTo>
                  <a:pt x="4090114" y="879217"/>
                  <a:pt x="4100057" y="884398"/>
                  <a:pt x="4100561" y="892969"/>
                </a:cubicBezTo>
                <a:cubicBezTo>
                  <a:pt x="4102523" y="926334"/>
                  <a:pt x="4099225" y="960067"/>
                  <a:pt x="4093417" y="992981"/>
                </a:cubicBezTo>
                <a:cubicBezTo>
                  <a:pt x="4091925" y="1001436"/>
                  <a:pt x="4082970" y="1006734"/>
                  <a:pt x="4079130" y="1014413"/>
                </a:cubicBezTo>
                <a:cubicBezTo>
                  <a:pt x="4075762" y="1021148"/>
                  <a:pt x="4074367" y="1028700"/>
                  <a:pt x="4071986" y="1035844"/>
                </a:cubicBezTo>
                <a:cubicBezTo>
                  <a:pt x="4077785" y="1082235"/>
                  <a:pt x="4075784" y="1084854"/>
                  <a:pt x="4086274" y="1121569"/>
                </a:cubicBezTo>
                <a:cubicBezTo>
                  <a:pt x="4088343" y="1128809"/>
                  <a:pt x="4089760" y="1136418"/>
                  <a:pt x="4093417" y="1143000"/>
                </a:cubicBezTo>
                <a:cubicBezTo>
                  <a:pt x="4101756" y="1158011"/>
                  <a:pt x="4121992" y="1185863"/>
                  <a:pt x="4121992" y="1185863"/>
                </a:cubicBezTo>
                <a:cubicBezTo>
                  <a:pt x="4119611" y="1212057"/>
                  <a:pt x="4120360" y="1238726"/>
                  <a:pt x="4114849" y="1264444"/>
                </a:cubicBezTo>
                <a:cubicBezTo>
                  <a:pt x="4113050" y="1272839"/>
                  <a:pt x="4104401" y="1278196"/>
                  <a:pt x="4100561" y="1285875"/>
                </a:cubicBezTo>
                <a:cubicBezTo>
                  <a:pt x="4097193" y="1292610"/>
                  <a:pt x="4096785" y="1300571"/>
                  <a:pt x="4093417" y="1307306"/>
                </a:cubicBezTo>
                <a:cubicBezTo>
                  <a:pt x="4089577" y="1314985"/>
                  <a:pt x="4085201" y="1322667"/>
                  <a:pt x="4079130" y="1328738"/>
                </a:cubicBezTo>
                <a:cubicBezTo>
                  <a:pt x="4065283" y="1342586"/>
                  <a:pt x="4053696" y="1344359"/>
                  <a:pt x="4036267" y="1350169"/>
                </a:cubicBezTo>
                <a:cubicBezTo>
                  <a:pt x="4029123" y="1357313"/>
                  <a:pt x="4022597" y="1365132"/>
                  <a:pt x="4014836" y="1371600"/>
                </a:cubicBezTo>
                <a:cubicBezTo>
                  <a:pt x="4008240" y="1377097"/>
                  <a:pt x="3999059" y="1379427"/>
                  <a:pt x="3993405" y="1385888"/>
                </a:cubicBezTo>
                <a:cubicBezTo>
                  <a:pt x="3982098" y="1398811"/>
                  <a:pt x="3976972" y="1416608"/>
                  <a:pt x="3964830" y="1428750"/>
                </a:cubicBezTo>
                <a:lnTo>
                  <a:pt x="3943399" y="1450181"/>
                </a:lnTo>
                <a:cubicBezTo>
                  <a:pt x="3941018" y="1457325"/>
                  <a:pt x="3939912" y="1465030"/>
                  <a:pt x="3936255" y="1471613"/>
                </a:cubicBezTo>
                <a:cubicBezTo>
                  <a:pt x="3927916" y="1486623"/>
                  <a:pt x="3913110" y="1498185"/>
                  <a:pt x="3907680" y="1514475"/>
                </a:cubicBezTo>
                <a:lnTo>
                  <a:pt x="3893392" y="1557338"/>
                </a:lnTo>
                <a:cubicBezTo>
                  <a:pt x="3891011" y="1571625"/>
                  <a:pt x="3889391" y="1586061"/>
                  <a:pt x="3886249" y="1600200"/>
                </a:cubicBezTo>
                <a:cubicBezTo>
                  <a:pt x="3884616" y="1607551"/>
                  <a:pt x="3884430" y="1616306"/>
                  <a:pt x="3879105" y="1621631"/>
                </a:cubicBezTo>
                <a:cubicBezTo>
                  <a:pt x="3873780" y="1626956"/>
                  <a:pt x="3864409" y="1625407"/>
                  <a:pt x="3857674" y="1628775"/>
                </a:cubicBezTo>
                <a:cubicBezTo>
                  <a:pt x="3802288" y="1656468"/>
                  <a:pt x="3868670" y="1632255"/>
                  <a:pt x="3814811" y="1650206"/>
                </a:cubicBezTo>
                <a:cubicBezTo>
                  <a:pt x="3810049" y="1657350"/>
                  <a:pt x="3806595" y="1665567"/>
                  <a:pt x="3800524" y="1671638"/>
                </a:cubicBezTo>
                <a:cubicBezTo>
                  <a:pt x="3794453" y="1677709"/>
                  <a:pt x="3784746" y="1679464"/>
                  <a:pt x="3779092" y="1685925"/>
                </a:cubicBezTo>
                <a:cubicBezTo>
                  <a:pt x="3767784" y="1698848"/>
                  <a:pt x="3760042" y="1714500"/>
                  <a:pt x="3750517" y="1728788"/>
                </a:cubicBezTo>
                <a:cubicBezTo>
                  <a:pt x="3745755" y="1735932"/>
                  <a:pt x="3738945" y="1742074"/>
                  <a:pt x="3736230" y="1750219"/>
                </a:cubicBezTo>
                <a:cubicBezTo>
                  <a:pt x="3733849" y="1757363"/>
                  <a:pt x="3729086" y="1779180"/>
                  <a:pt x="3729086" y="1771650"/>
                </a:cubicBezTo>
                <a:cubicBezTo>
                  <a:pt x="3729086" y="1761832"/>
                  <a:pt x="3745544" y="1739970"/>
                  <a:pt x="3736230" y="1743075"/>
                </a:cubicBezTo>
                <a:cubicBezTo>
                  <a:pt x="3721765" y="1747897"/>
                  <a:pt x="3718988" y="1768594"/>
                  <a:pt x="3707655" y="1778794"/>
                </a:cubicBezTo>
                <a:cubicBezTo>
                  <a:pt x="3694891" y="1790281"/>
                  <a:pt x="3681082" y="1801939"/>
                  <a:pt x="3664792" y="1807369"/>
                </a:cubicBezTo>
                <a:lnTo>
                  <a:pt x="3621930" y="1821656"/>
                </a:lnTo>
                <a:cubicBezTo>
                  <a:pt x="3607642" y="1831181"/>
                  <a:pt x="3591209" y="1838089"/>
                  <a:pt x="3579067" y="1850231"/>
                </a:cubicBezTo>
                <a:cubicBezTo>
                  <a:pt x="3571923" y="1857375"/>
                  <a:pt x="3565611" y="1865460"/>
                  <a:pt x="3557636" y="1871663"/>
                </a:cubicBezTo>
                <a:cubicBezTo>
                  <a:pt x="3544082" y="1882205"/>
                  <a:pt x="3514774" y="1900238"/>
                  <a:pt x="3514774" y="1900238"/>
                </a:cubicBezTo>
                <a:cubicBezTo>
                  <a:pt x="3482819" y="1948168"/>
                  <a:pt x="3520462" y="1901208"/>
                  <a:pt x="3479055" y="1928813"/>
                </a:cubicBezTo>
                <a:cubicBezTo>
                  <a:pt x="3470649" y="1934417"/>
                  <a:pt x="3466455" y="1945338"/>
                  <a:pt x="3457624" y="1950244"/>
                </a:cubicBezTo>
                <a:cubicBezTo>
                  <a:pt x="3444459" y="1957558"/>
                  <a:pt x="3414761" y="1964531"/>
                  <a:pt x="3414761" y="1964531"/>
                </a:cubicBezTo>
                <a:cubicBezTo>
                  <a:pt x="3407617" y="1969294"/>
                  <a:pt x="3401221" y="1975437"/>
                  <a:pt x="3393330" y="1978819"/>
                </a:cubicBezTo>
                <a:cubicBezTo>
                  <a:pt x="3383944" y="1982842"/>
                  <a:pt x="3336084" y="1991540"/>
                  <a:pt x="3329036" y="1993106"/>
                </a:cubicBezTo>
                <a:cubicBezTo>
                  <a:pt x="3319452" y="1995236"/>
                  <a:pt x="3310088" y="1998324"/>
                  <a:pt x="3300461" y="2000250"/>
                </a:cubicBezTo>
                <a:cubicBezTo>
                  <a:pt x="3286258" y="2003091"/>
                  <a:pt x="3271850" y="2004803"/>
                  <a:pt x="3257599" y="2007394"/>
                </a:cubicBezTo>
                <a:cubicBezTo>
                  <a:pt x="3245653" y="2009566"/>
                  <a:pt x="3233857" y="2012542"/>
                  <a:pt x="3221880" y="2014538"/>
                </a:cubicBezTo>
                <a:cubicBezTo>
                  <a:pt x="3205271" y="2017306"/>
                  <a:pt x="3188456" y="2018755"/>
                  <a:pt x="3171874" y="2021681"/>
                </a:cubicBezTo>
                <a:cubicBezTo>
                  <a:pt x="3147959" y="2025901"/>
                  <a:pt x="3124249" y="2031206"/>
                  <a:pt x="3100436" y="2035969"/>
                </a:cubicBezTo>
                <a:cubicBezTo>
                  <a:pt x="3088530" y="2038350"/>
                  <a:pt x="3076236" y="2039274"/>
                  <a:pt x="3064717" y="2043113"/>
                </a:cubicBezTo>
                <a:cubicBezTo>
                  <a:pt x="3057573" y="2045494"/>
                  <a:pt x="3050526" y="2048187"/>
                  <a:pt x="3043286" y="2050256"/>
                </a:cubicBezTo>
                <a:cubicBezTo>
                  <a:pt x="3033846" y="2052953"/>
                  <a:pt x="3024115" y="2054579"/>
                  <a:pt x="3014711" y="2057400"/>
                </a:cubicBezTo>
                <a:cubicBezTo>
                  <a:pt x="3000286" y="2061728"/>
                  <a:pt x="2984380" y="2063334"/>
                  <a:pt x="2971849" y="2071688"/>
                </a:cubicBezTo>
                <a:cubicBezTo>
                  <a:pt x="2942248" y="2091421"/>
                  <a:pt x="2958746" y="2083893"/>
                  <a:pt x="2921842" y="2093119"/>
                </a:cubicBezTo>
                <a:cubicBezTo>
                  <a:pt x="2907555" y="2102644"/>
                  <a:pt x="2895270" y="2116264"/>
                  <a:pt x="2878980" y="2121694"/>
                </a:cubicBezTo>
                <a:cubicBezTo>
                  <a:pt x="2871836" y="2124075"/>
                  <a:pt x="2864284" y="2125470"/>
                  <a:pt x="2857549" y="2128838"/>
                </a:cubicBezTo>
                <a:cubicBezTo>
                  <a:pt x="2842428" y="2136398"/>
                  <a:pt x="2820496" y="2156459"/>
                  <a:pt x="2807542" y="2164556"/>
                </a:cubicBezTo>
                <a:cubicBezTo>
                  <a:pt x="2748083" y="2201718"/>
                  <a:pt x="2806145" y="2161683"/>
                  <a:pt x="2757536" y="2185988"/>
                </a:cubicBezTo>
                <a:cubicBezTo>
                  <a:pt x="2749857" y="2189828"/>
                  <a:pt x="2743951" y="2196788"/>
                  <a:pt x="2736105" y="2200275"/>
                </a:cubicBezTo>
                <a:cubicBezTo>
                  <a:pt x="2736083" y="2200285"/>
                  <a:pt x="2682538" y="2218130"/>
                  <a:pt x="2671811" y="2221706"/>
                </a:cubicBezTo>
                <a:lnTo>
                  <a:pt x="2650380" y="2228850"/>
                </a:lnTo>
                <a:cubicBezTo>
                  <a:pt x="2477843" y="2224057"/>
                  <a:pt x="2463596" y="2238142"/>
                  <a:pt x="2357486" y="2214563"/>
                </a:cubicBezTo>
                <a:cubicBezTo>
                  <a:pt x="2347902" y="2212433"/>
                  <a:pt x="2338315" y="2210240"/>
                  <a:pt x="2328911" y="2207419"/>
                </a:cubicBezTo>
                <a:cubicBezTo>
                  <a:pt x="2314486" y="2203091"/>
                  <a:pt x="2300336" y="2197893"/>
                  <a:pt x="2286049" y="2193131"/>
                </a:cubicBezTo>
                <a:cubicBezTo>
                  <a:pt x="2278905" y="2190750"/>
                  <a:pt x="2271922" y="2187814"/>
                  <a:pt x="2264617" y="2185988"/>
                </a:cubicBezTo>
                <a:cubicBezTo>
                  <a:pt x="2255092" y="2183607"/>
                  <a:pt x="2245446" y="2181665"/>
                  <a:pt x="2236042" y="2178844"/>
                </a:cubicBezTo>
                <a:cubicBezTo>
                  <a:pt x="2221617" y="2174516"/>
                  <a:pt x="2207467" y="2169318"/>
                  <a:pt x="2193180" y="2164556"/>
                </a:cubicBezTo>
                <a:lnTo>
                  <a:pt x="2171749" y="2157413"/>
                </a:lnTo>
                <a:cubicBezTo>
                  <a:pt x="1891718" y="2163013"/>
                  <a:pt x="1876459" y="2171104"/>
                  <a:pt x="1657399" y="2157413"/>
                </a:cubicBezTo>
                <a:cubicBezTo>
                  <a:pt x="1595424" y="2153540"/>
                  <a:pt x="1471661" y="2143125"/>
                  <a:pt x="1471661" y="2143125"/>
                </a:cubicBezTo>
                <a:cubicBezTo>
                  <a:pt x="1457374" y="2138363"/>
                  <a:pt x="1439448" y="2139487"/>
                  <a:pt x="1428799" y="2128838"/>
                </a:cubicBezTo>
                <a:cubicBezTo>
                  <a:pt x="1421655" y="2121694"/>
                  <a:pt x="1416139" y="2112419"/>
                  <a:pt x="1407367" y="2107406"/>
                </a:cubicBezTo>
                <a:cubicBezTo>
                  <a:pt x="1398842" y="2102535"/>
                  <a:pt x="1388196" y="2103084"/>
                  <a:pt x="1378792" y="2100263"/>
                </a:cubicBezTo>
                <a:cubicBezTo>
                  <a:pt x="1364367" y="2095935"/>
                  <a:pt x="1350217" y="2090738"/>
                  <a:pt x="1335930" y="2085975"/>
                </a:cubicBezTo>
                <a:cubicBezTo>
                  <a:pt x="1328786" y="2083594"/>
                  <a:pt x="1320765" y="2083008"/>
                  <a:pt x="1314499" y="2078831"/>
                </a:cubicBezTo>
                <a:cubicBezTo>
                  <a:pt x="1307355" y="2074069"/>
                  <a:pt x="1300913" y="2068031"/>
                  <a:pt x="1293067" y="2064544"/>
                </a:cubicBezTo>
                <a:cubicBezTo>
                  <a:pt x="1279305" y="2058427"/>
                  <a:pt x="1262736" y="2058610"/>
                  <a:pt x="1250205" y="2050256"/>
                </a:cubicBezTo>
                <a:cubicBezTo>
                  <a:pt x="1243061" y="2045494"/>
                  <a:pt x="1236620" y="2039456"/>
                  <a:pt x="1228774" y="2035969"/>
                </a:cubicBezTo>
                <a:cubicBezTo>
                  <a:pt x="1215011" y="2029852"/>
                  <a:pt x="1200199" y="2026443"/>
                  <a:pt x="1185911" y="2021681"/>
                </a:cubicBezTo>
                <a:lnTo>
                  <a:pt x="1143049" y="2007394"/>
                </a:lnTo>
                <a:cubicBezTo>
                  <a:pt x="1135905" y="2005013"/>
                  <a:pt x="1127883" y="2004427"/>
                  <a:pt x="1121617" y="2000250"/>
                </a:cubicBezTo>
                <a:cubicBezTo>
                  <a:pt x="1114473" y="1995488"/>
                  <a:pt x="1107865" y="1989803"/>
                  <a:pt x="1100186" y="1985963"/>
                </a:cubicBezTo>
                <a:cubicBezTo>
                  <a:pt x="1093451" y="1982595"/>
                  <a:pt x="1085338" y="1982476"/>
                  <a:pt x="1078755" y="1978819"/>
                </a:cubicBezTo>
                <a:cubicBezTo>
                  <a:pt x="1063744" y="1970480"/>
                  <a:pt x="1050180" y="1959769"/>
                  <a:pt x="1035892" y="1950244"/>
                </a:cubicBezTo>
                <a:lnTo>
                  <a:pt x="993030" y="1921669"/>
                </a:lnTo>
                <a:lnTo>
                  <a:pt x="928736" y="1900238"/>
                </a:lnTo>
                <a:lnTo>
                  <a:pt x="907305" y="1893094"/>
                </a:lnTo>
                <a:cubicBezTo>
                  <a:pt x="900161" y="1890713"/>
                  <a:pt x="893258" y="1887427"/>
                  <a:pt x="885874" y="1885950"/>
                </a:cubicBezTo>
                <a:cubicBezTo>
                  <a:pt x="835390" y="1875853"/>
                  <a:pt x="861670" y="1882645"/>
                  <a:pt x="807292" y="1864519"/>
                </a:cubicBezTo>
                <a:lnTo>
                  <a:pt x="785861" y="1857375"/>
                </a:lnTo>
                <a:cubicBezTo>
                  <a:pt x="778717" y="1854994"/>
                  <a:pt x="770695" y="1854408"/>
                  <a:pt x="764430" y="1850231"/>
                </a:cubicBezTo>
                <a:lnTo>
                  <a:pt x="721567" y="1821656"/>
                </a:lnTo>
                <a:cubicBezTo>
                  <a:pt x="716805" y="1814512"/>
                  <a:pt x="711120" y="1807904"/>
                  <a:pt x="707280" y="1800225"/>
                </a:cubicBezTo>
                <a:cubicBezTo>
                  <a:pt x="691172" y="1768009"/>
                  <a:pt x="711438" y="1788069"/>
                  <a:pt x="685849" y="1757363"/>
                </a:cubicBezTo>
                <a:cubicBezTo>
                  <a:pt x="629893" y="1690215"/>
                  <a:pt x="708063" y="1801400"/>
                  <a:pt x="635842" y="1693069"/>
                </a:cubicBezTo>
                <a:cubicBezTo>
                  <a:pt x="631080" y="1685925"/>
                  <a:pt x="624270" y="1679783"/>
                  <a:pt x="621555" y="1671638"/>
                </a:cubicBezTo>
                <a:cubicBezTo>
                  <a:pt x="597550" y="1599622"/>
                  <a:pt x="634173" y="1711319"/>
                  <a:pt x="607267" y="1621631"/>
                </a:cubicBezTo>
                <a:cubicBezTo>
                  <a:pt x="607255" y="1621591"/>
                  <a:pt x="589414" y="1568073"/>
                  <a:pt x="585836" y="1557338"/>
                </a:cubicBezTo>
                <a:cubicBezTo>
                  <a:pt x="583455" y="1550194"/>
                  <a:pt x="580518" y="1543212"/>
                  <a:pt x="578692" y="1535906"/>
                </a:cubicBezTo>
                <a:cubicBezTo>
                  <a:pt x="573930" y="1516856"/>
                  <a:pt x="575298" y="1495094"/>
                  <a:pt x="564405" y="1478756"/>
                </a:cubicBezTo>
                <a:cubicBezTo>
                  <a:pt x="559642" y="1471612"/>
                  <a:pt x="557398" y="1461875"/>
                  <a:pt x="550117" y="1457325"/>
                </a:cubicBezTo>
                <a:cubicBezTo>
                  <a:pt x="537346" y="1449343"/>
                  <a:pt x="507255" y="1443038"/>
                  <a:pt x="507255" y="1443038"/>
                </a:cubicBezTo>
                <a:cubicBezTo>
                  <a:pt x="500111" y="1438275"/>
                  <a:pt x="493503" y="1432590"/>
                  <a:pt x="485824" y="1428750"/>
                </a:cubicBezTo>
                <a:cubicBezTo>
                  <a:pt x="479089" y="1425382"/>
                  <a:pt x="470272" y="1426310"/>
                  <a:pt x="464392" y="1421606"/>
                </a:cubicBezTo>
                <a:cubicBezTo>
                  <a:pt x="457688" y="1416243"/>
                  <a:pt x="456176" y="1406246"/>
                  <a:pt x="450105" y="1400175"/>
                </a:cubicBezTo>
                <a:cubicBezTo>
                  <a:pt x="444034" y="1394104"/>
                  <a:pt x="435818" y="1390650"/>
                  <a:pt x="428674" y="1385888"/>
                </a:cubicBezTo>
                <a:cubicBezTo>
                  <a:pt x="423968" y="1371769"/>
                  <a:pt x="419833" y="1353097"/>
                  <a:pt x="407242" y="1343025"/>
                </a:cubicBezTo>
                <a:cubicBezTo>
                  <a:pt x="401362" y="1338321"/>
                  <a:pt x="392393" y="1339538"/>
                  <a:pt x="385811" y="1335881"/>
                </a:cubicBezTo>
                <a:cubicBezTo>
                  <a:pt x="312126" y="1294944"/>
                  <a:pt x="370009" y="1316325"/>
                  <a:pt x="321517" y="1300163"/>
                </a:cubicBezTo>
                <a:cubicBezTo>
                  <a:pt x="314373" y="1295400"/>
                  <a:pt x="306157" y="1291946"/>
                  <a:pt x="300086" y="1285875"/>
                </a:cubicBezTo>
                <a:cubicBezTo>
                  <a:pt x="266367" y="1252155"/>
                  <a:pt x="301894" y="1277872"/>
                  <a:pt x="278655" y="1243013"/>
                </a:cubicBezTo>
                <a:cubicBezTo>
                  <a:pt x="273051" y="1234607"/>
                  <a:pt x="265199" y="1227784"/>
                  <a:pt x="257224" y="1221581"/>
                </a:cubicBezTo>
                <a:cubicBezTo>
                  <a:pt x="257216" y="1221575"/>
                  <a:pt x="203650" y="1185866"/>
                  <a:pt x="192930" y="1178719"/>
                </a:cubicBezTo>
                <a:lnTo>
                  <a:pt x="171499" y="1164431"/>
                </a:lnTo>
                <a:cubicBezTo>
                  <a:pt x="130558" y="1103022"/>
                  <a:pt x="179639" y="1180713"/>
                  <a:pt x="150067" y="1121569"/>
                </a:cubicBezTo>
                <a:cubicBezTo>
                  <a:pt x="146227" y="1113890"/>
                  <a:pt x="139620" y="1107817"/>
                  <a:pt x="135780" y="1100138"/>
                </a:cubicBezTo>
                <a:cubicBezTo>
                  <a:pt x="132412" y="1093403"/>
                  <a:pt x="132004" y="1085441"/>
                  <a:pt x="128636" y="1078706"/>
                </a:cubicBezTo>
                <a:cubicBezTo>
                  <a:pt x="124796" y="1071027"/>
                  <a:pt x="117836" y="1065121"/>
                  <a:pt x="114349" y="1057275"/>
                </a:cubicBezTo>
                <a:cubicBezTo>
                  <a:pt x="108232" y="1043513"/>
                  <a:pt x="104824" y="1028700"/>
                  <a:pt x="100061" y="1014413"/>
                </a:cubicBezTo>
                <a:cubicBezTo>
                  <a:pt x="100060" y="1014409"/>
                  <a:pt x="85775" y="971555"/>
                  <a:pt x="85774" y="971550"/>
                </a:cubicBezTo>
                <a:cubicBezTo>
                  <a:pt x="83393" y="957263"/>
                  <a:pt x="81772" y="942827"/>
                  <a:pt x="78630" y="928688"/>
                </a:cubicBezTo>
                <a:cubicBezTo>
                  <a:pt x="76996" y="921337"/>
                  <a:pt x="73120" y="914607"/>
                  <a:pt x="71486" y="907256"/>
                </a:cubicBezTo>
                <a:cubicBezTo>
                  <a:pt x="68344" y="893117"/>
                  <a:pt x="71528" y="876970"/>
                  <a:pt x="64342" y="864394"/>
                </a:cubicBezTo>
                <a:cubicBezTo>
                  <a:pt x="60606" y="857856"/>
                  <a:pt x="49646" y="860618"/>
                  <a:pt x="42911" y="857250"/>
                </a:cubicBezTo>
                <a:cubicBezTo>
                  <a:pt x="35232" y="853410"/>
                  <a:pt x="28624" y="847725"/>
                  <a:pt x="21480" y="842963"/>
                </a:cubicBezTo>
                <a:cubicBezTo>
                  <a:pt x="16717" y="835819"/>
                  <a:pt x="9907" y="829676"/>
                  <a:pt x="7192" y="821531"/>
                </a:cubicBezTo>
                <a:cubicBezTo>
                  <a:pt x="-4567" y="786253"/>
                  <a:pt x="45" y="750110"/>
                  <a:pt x="7192" y="714375"/>
                </a:cubicBezTo>
                <a:cubicBezTo>
                  <a:pt x="10146" y="699607"/>
                  <a:pt x="8949" y="679867"/>
                  <a:pt x="21480" y="671513"/>
                </a:cubicBezTo>
                <a:cubicBezTo>
                  <a:pt x="98079" y="620444"/>
                  <a:pt x="-18185" y="699981"/>
                  <a:pt x="64342" y="635794"/>
                </a:cubicBezTo>
                <a:cubicBezTo>
                  <a:pt x="77896" y="625252"/>
                  <a:pt x="107205" y="607219"/>
                  <a:pt x="107205" y="607219"/>
                </a:cubicBezTo>
                <a:cubicBezTo>
                  <a:pt x="131017" y="571500"/>
                  <a:pt x="114348" y="590552"/>
                  <a:pt x="164355" y="557213"/>
                </a:cubicBezTo>
                <a:lnTo>
                  <a:pt x="207217" y="528638"/>
                </a:lnTo>
                <a:cubicBezTo>
                  <a:pt x="221505" y="523875"/>
                  <a:pt x="237549" y="522704"/>
                  <a:pt x="250080" y="514350"/>
                </a:cubicBezTo>
                <a:cubicBezTo>
                  <a:pt x="257224" y="509588"/>
                  <a:pt x="263665" y="503550"/>
                  <a:pt x="271511" y="500063"/>
                </a:cubicBezTo>
                <a:cubicBezTo>
                  <a:pt x="285274" y="493946"/>
                  <a:pt x="300086" y="490538"/>
                  <a:pt x="314374" y="485775"/>
                </a:cubicBezTo>
                <a:lnTo>
                  <a:pt x="335805" y="478631"/>
                </a:lnTo>
                <a:lnTo>
                  <a:pt x="378667" y="464344"/>
                </a:lnTo>
                <a:cubicBezTo>
                  <a:pt x="402480" y="452438"/>
                  <a:pt x="427953" y="443393"/>
                  <a:pt x="450105" y="428625"/>
                </a:cubicBezTo>
                <a:cubicBezTo>
                  <a:pt x="502318" y="393817"/>
                  <a:pt x="436667" y="436304"/>
                  <a:pt x="500111" y="400050"/>
                </a:cubicBezTo>
                <a:cubicBezTo>
                  <a:pt x="541801" y="376227"/>
                  <a:pt x="499249" y="392570"/>
                  <a:pt x="557261" y="371475"/>
                </a:cubicBezTo>
                <a:cubicBezTo>
                  <a:pt x="571415" y="366328"/>
                  <a:pt x="600124" y="357188"/>
                  <a:pt x="600124" y="357188"/>
                </a:cubicBezTo>
                <a:cubicBezTo>
                  <a:pt x="607268" y="352425"/>
                  <a:pt x="613664" y="346282"/>
                  <a:pt x="621555" y="342900"/>
                </a:cubicBezTo>
                <a:cubicBezTo>
                  <a:pt x="630579" y="339032"/>
                  <a:pt x="640470" y="337512"/>
                  <a:pt x="650130" y="335756"/>
                </a:cubicBezTo>
                <a:cubicBezTo>
                  <a:pt x="700873" y="326530"/>
                  <a:pt x="738663" y="325649"/>
                  <a:pt x="793005" y="321469"/>
                </a:cubicBezTo>
                <a:cubicBezTo>
                  <a:pt x="812055" y="316706"/>
                  <a:pt x="831526" y="313390"/>
                  <a:pt x="850155" y="307181"/>
                </a:cubicBezTo>
                <a:lnTo>
                  <a:pt x="893017" y="292894"/>
                </a:lnTo>
                <a:cubicBezTo>
                  <a:pt x="900161" y="290513"/>
                  <a:pt x="907143" y="287576"/>
                  <a:pt x="914449" y="285750"/>
                </a:cubicBezTo>
                <a:cubicBezTo>
                  <a:pt x="923974" y="283369"/>
                  <a:pt x="933584" y="281303"/>
                  <a:pt x="943024" y="278606"/>
                </a:cubicBezTo>
                <a:cubicBezTo>
                  <a:pt x="950264" y="276537"/>
                  <a:pt x="957215" y="273532"/>
                  <a:pt x="964455" y="271463"/>
                </a:cubicBezTo>
                <a:cubicBezTo>
                  <a:pt x="973895" y="268766"/>
                  <a:pt x="983626" y="267140"/>
                  <a:pt x="993030" y="264319"/>
                </a:cubicBezTo>
                <a:cubicBezTo>
                  <a:pt x="1007455" y="259991"/>
                  <a:pt x="1035892" y="250031"/>
                  <a:pt x="1035892" y="250031"/>
                </a:cubicBezTo>
                <a:cubicBezTo>
                  <a:pt x="1043036" y="254794"/>
                  <a:pt x="1048738" y="264319"/>
                  <a:pt x="1057324" y="264319"/>
                </a:cubicBezTo>
                <a:cubicBezTo>
                  <a:pt x="1072384" y="264319"/>
                  <a:pt x="1085899" y="254793"/>
                  <a:pt x="1100186" y="250031"/>
                </a:cubicBezTo>
                <a:lnTo>
                  <a:pt x="1143049" y="235744"/>
                </a:lnTo>
                <a:cubicBezTo>
                  <a:pt x="1150193" y="233363"/>
                  <a:pt x="1158215" y="232777"/>
                  <a:pt x="1164480" y="228600"/>
                </a:cubicBezTo>
                <a:cubicBezTo>
                  <a:pt x="1171624" y="223838"/>
                  <a:pt x="1178232" y="218153"/>
                  <a:pt x="1185911" y="214313"/>
                </a:cubicBezTo>
                <a:cubicBezTo>
                  <a:pt x="1192646" y="210945"/>
                  <a:pt x="1200487" y="210285"/>
                  <a:pt x="1207342" y="207169"/>
                </a:cubicBezTo>
                <a:cubicBezTo>
                  <a:pt x="1226731" y="198356"/>
                  <a:pt x="1244286" y="185329"/>
                  <a:pt x="1264492" y="178594"/>
                </a:cubicBezTo>
                <a:cubicBezTo>
                  <a:pt x="1271636" y="176213"/>
                  <a:pt x="1279189" y="174818"/>
                  <a:pt x="1285924" y="171450"/>
                </a:cubicBezTo>
                <a:cubicBezTo>
                  <a:pt x="1332834" y="147995"/>
                  <a:pt x="1276497" y="161306"/>
                  <a:pt x="1350217" y="142875"/>
                </a:cubicBezTo>
                <a:cubicBezTo>
                  <a:pt x="1372980" y="137184"/>
                  <a:pt x="1390920" y="132217"/>
                  <a:pt x="1414511" y="128588"/>
                </a:cubicBezTo>
                <a:cubicBezTo>
                  <a:pt x="1433486" y="125669"/>
                  <a:pt x="1452724" y="124600"/>
                  <a:pt x="1471661" y="121444"/>
                </a:cubicBezTo>
                <a:cubicBezTo>
                  <a:pt x="1481346" y="119830"/>
                  <a:pt x="1490609" y="116226"/>
                  <a:pt x="1500236" y="114300"/>
                </a:cubicBezTo>
                <a:cubicBezTo>
                  <a:pt x="1514439" y="111459"/>
                  <a:pt x="1528848" y="109747"/>
                  <a:pt x="1543099" y="107156"/>
                </a:cubicBezTo>
                <a:cubicBezTo>
                  <a:pt x="1555045" y="104984"/>
                  <a:pt x="1566964" y="102647"/>
                  <a:pt x="1578817" y="100013"/>
                </a:cubicBezTo>
                <a:cubicBezTo>
                  <a:pt x="1588401" y="97883"/>
                  <a:pt x="1597765" y="94795"/>
                  <a:pt x="1607392" y="92869"/>
                </a:cubicBezTo>
                <a:cubicBezTo>
                  <a:pt x="1621595" y="90028"/>
                  <a:pt x="1635967" y="88106"/>
                  <a:pt x="1650255" y="85725"/>
                </a:cubicBezTo>
                <a:lnTo>
                  <a:pt x="1714549" y="64294"/>
                </a:lnTo>
                <a:lnTo>
                  <a:pt x="1735980" y="57150"/>
                </a:lnTo>
                <a:cubicBezTo>
                  <a:pt x="1743124" y="54769"/>
                  <a:pt x="1749957" y="51071"/>
                  <a:pt x="1757411" y="50006"/>
                </a:cubicBezTo>
                <a:cubicBezTo>
                  <a:pt x="1821756" y="40815"/>
                  <a:pt x="1790808" y="45631"/>
                  <a:pt x="1850280" y="35719"/>
                </a:cubicBezTo>
                <a:cubicBezTo>
                  <a:pt x="1878855" y="38100"/>
                  <a:pt x="1907527" y="39513"/>
                  <a:pt x="1936005" y="42863"/>
                </a:cubicBezTo>
                <a:cubicBezTo>
                  <a:pt x="1948064" y="44282"/>
                  <a:pt x="1959944" y="47061"/>
                  <a:pt x="1971724" y="50006"/>
                </a:cubicBezTo>
                <a:cubicBezTo>
                  <a:pt x="2005704" y="58501"/>
                  <a:pt x="1981632" y="57611"/>
                  <a:pt x="2021730" y="64294"/>
                </a:cubicBezTo>
                <a:cubicBezTo>
                  <a:pt x="2040667" y="67450"/>
                  <a:pt x="2059830" y="69057"/>
                  <a:pt x="2078880" y="71438"/>
                </a:cubicBezTo>
                <a:lnTo>
                  <a:pt x="2143174" y="92869"/>
                </a:lnTo>
                <a:lnTo>
                  <a:pt x="2186036" y="107156"/>
                </a:lnTo>
                <a:cubicBezTo>
                  <a:pt x="2195194" y="109445"/>
                  <a:pt x="2225792" y="116319"/>
                  <a:pt x="2236042" y="121444"/>
                </a:cubicBezTo>
                <a:cubicBezTo>
                  <a:pt x="2291436" y="149140"/>
                  <a:pt x="2225038" y="124919"/>
                  <a:pt x="2278905" y="142875"/>
                </a:cubicBezTo>
                <a:cubicBezTo>
                  <a:pt x="2286049" y="150019"/>
                  <a:pt x="2291505" y="159400"/>
                  <a:pt x="2300336" y="164306"/>
                </a:cubicBezTo>
                <a:cubicBezTo>
                  <a:pt x="2313501" y="171620"/>
                  <a:pt x="2328588" y="174941"/>
                  <a:pt x="2343199" y="178594"/>
                </a:cubicBezTo>
                <a:cubicBezTo>
                  <a:pt x="2388109" y="189822"/>
                  <a:pt x="2362054" y="184350"/>
                  <a:pt x="2421780" y="192881"/>
                </a:cubicBezTo>
                <a:cubicBezTo>
                  <a:pt x="2436067" y="197644"/>
                  <a:pt x="2452111" y="198815"/>
                  <a:pt x="2464642" y="207169"/>
                </a:cubicBezTo>
                <a:cubicBezTo>
                  <a:pt x="2496562" y="228449"/>
                  <a:pt x="2498761" y="235345"/>
                  <a:pt x="2528936" y="242888"/>
                </a:cubicBezTo>
                <a:cubicBezTo>
                  <a:pt x="2552448" y="248766"/>
                  <a:pt x="2584184" y="252932"/>
                  <a:pt x="2607517" y="257175"/>
                </a:cubicBezTo>
                <a:cubicBezTo>
                  <a:pt x="2619463" y="259347"/>
                  <a:pt x="2631290" y="262147"/>
                  <a:pt x="2643236" y="264319"/>
                </a:cubicBezTo>
                <a:cubicBezTo>
                  <a:pt x="2743831" y="282610"/>
                  <a:pt x="2633541" y="260952"/>
                  <a:pt x="2721817" y="278606"/>
                </a:cubicBezTo>
                <a:cubicBezTo>
                  <a:pt x="2750392" y="276225"/>
                  <a:pt x="2779089" y="275019"/>
                  <a:pt x="2807542" y="271463"/>
                </a:cubicBezTo>
                <a:cubicBezTo>
                  <a:pt x="2821892" y="269669"/>
                  <a:pt x="2843316" y="261919"/>
                  <a:pt x="2857549" y="257175"/>
                </a:cubicBezTo>
                <a:cubicBezTo>
                  <a:pt x="2859930" y="264319"/>
                  <a:pt x="2857308" y="277129"/>
                  <a:pt x="2864692" y="278606"/>
                </a:cubicBezTo>
                <a:cubicBezTo>
                  <a:pt x="2875134" y="280695"/>
                  <a:pt x="2883479" y="268514"/>
                  <a:pt x="2893267" y="264319"/>
                </a:cubicBezTo>
                <a:cubicBezTo>
                  <a:pt x="2900189" y="261353"/>
                  <a:pt x="2907964" y="260543"/>
                  <a:pt x="2914699" y="257175"/>
                </a:cubicBezTo>
                <a:cubicBezTo>
                  <a:pt x="2922378" y="253335"/>
                  <a:pt x="2928451" y="246728"/>
                  <a:pt x="2936130" y="242888"/>
                </a:cubicBezTo>
                <a:cubicBezTo>
                  <a:pt x="2995274" y="213316"/>
                  <a:pt x="2917583" y="262397"/>
                  <a:pt x="2978992" y="221456"/>
                </a:cubicBezTo>
                <a:cubicBezTo>
                  <a:pt x="3019940" y="160037"/>
                  <a:pt x="2965417" y="232316"/>
                  <a:pt x="3014711" y="192881"/>
                </a:cubicBezTo>
                <a:cubicBezTo>
                  <a:pt x="3021415" y="187518"/>
                  <a:pt x="3022538" y="177104"/>
                  <a:pt x="3028999" y="171450"/>
                </a:cubicBezTo>
                <a:cubicBezTo>
                  <a:pt x="3041922" y="160143"/>
                  <a:pt x="3059719" y="155017"/>
                  <a:pt x="3071861" y="142875"/>
                </a:cubicBezTo>
                <a:cubicBezTo>
                  <a:pt x="3079005" y="135731"/>
                  <a:pt x="3085317" y="127646"/>
                  <a:pt x="3093292" y="121444"/>
                </a:cubicBezTo>
                <a:cubicBezTo>
                  <a:pt x="3106846" y="110902"/>
                  <a:pt x="3136155" y="92869"/>
                  <a:pt x="3136155" y="92869"/>
                </a:cubicBezTo>
                <a:cubicBezTo>
                  <a:pt x="3140917" y="85725"/>
                  <a:pt x="3144371" y="77509"/>
                  <a:pt x="3150442" y="71438"/>
                </a:cubicBezTo>
                <a:cubicBezTo>
                  <a:pt x="3175547" y="46333"/>
                  <a:pt x="3183646" y="58832"/>
                  <a:pt x="3221880" y="64294"/>
                </a:cubicBezTo>
                <a:cubicBezTo>
                  <a:pt x="3229024" y="69056"/>
                  <a:pt x="3235632" y="74741"/>
                  <a:pt x="3243311" y="78581"/>
                </a:cubicBezTo>
                <a:cubicBezTo>
                  <a:pt x="3257957" y="85904"/>
                  <a:pt x="3286873" y="90151"/>
                  <a:pt x="3300461" y="92869"/>
                </a:cubicBezTo>
                <a:cubicBezTo>
                  <a:pt x="3302842" y="100013"/>
                  <a:pt x="3301478" y="109923"/>
                  <a:pt x="3307605" y="114300"/>
                </a:cubicBezTo>
                <a:cubicBezTo>
                  <a:pt x="3319860" y="123054"/>
                  <a:pt x="3335856" y="124936"/>
                  <a:pt x="3350467" y="128588"/>
                </a:cubicBezTo>
                <a:cubicBezTo>
                  <a:pt x="3395378" y="139814"/>
                  <a:pt x="3369323" y="134342"/>
                  <a:pt x="3429049" y="142875"/>
                </a:cubicBezTo>
                <a:cubicBezTo>
                  <a:pt x="3431430" y="164306"/>
                  <a:pt x="3431963" y="186025"/>
                  <a:pt x="3436192" y="207169"/>
                </a:cubicBezTo>
                <a:cubicBezTo>
                  <a:pt x="3439146" y="221937"/>
                  <a:pt x="3445717" y="235744"/>
                  <a:pt x="3450480" y="250031"/>
                </a:cubicBezTo>
                <a:cubicBezTo>
                  <a:pt x="3452861" y="257175"/>
                  <a:pt x="3457624" y="263933"/>
                  <a:pt x="3457624" y="271463"/>
                </a:cubicBezTo>
                <a:lnTo>
                  <a:pt x="3457624" y="285750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9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BEEAAA-7123-02EE-F603-D961193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881" y="146654"/>
            <a:ext cx="2663371" cy="14368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6A1596-E73B-5963-3E47-9CE624DB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53267" cy="15834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E3B027-49D3-AC87-6C06-D97805D1C10B}"/>
              </a:ext>
            </a:extLst>
          </p:cNvPr>
          <p:cNvSpPr txBox="1"/>
          <p:nvPr/>
        </p:nvSpPr>
        <p:spPr>
          <a:xfrm>
            <a:off x="5248428" y="865063"/>
            <a:ext cx="169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DIAGNOSI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F207DA0-2EF1-44B2-C530-B500F8EC8FCA}"/>
              </a:ext>
            </a:extLst>
          </p:cNvPr>
          <p:cNvSpPr txBox="1"/>
          <p:nvPr/>
        </p:nvSpPr>
        <p:spPr>
          <a:xfrm>
            <a:off x="5297063" y="1475893"/>
            <a:ext cx="15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Fatty Pancreas</a:t>
            </a:r>
          </a:p>
        </p:txBody>
      </p:sp>
      <p:pic>
        <p:nvPicPr>
          <p:cNvPr id="11266" name="Picture 2" descr="Gioconda - Wikipedia">
            <a:extLst>
              <a:ext uri="{FF2B5EF4-FFF2-40B4-BE49-F238E27FC236}">
                <a16:creationId xmlns:a16="http://schemas.microsoft.com/office/drawing/2014/main" id="{69682CE6-E753-4A10-81B1-B3C6B0B9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61" y="2628409"/>
            <a:ext cx="2731845" cy="406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6FA6699-73DF-627C-259D-638FAFD8FA7D}"/>
              </a:ext>
            </a:extLst>
          </p:cNvPr>
          <p:cNvGrpSpPr/>
          <p:nvPr/>
        </p:nvGrpSpPr>
        <p:grpSpPr>
          <a:xfrm>
            <a:off x="6566035" y="2628409"/>
            <a:ext cx="2731846" cy="4053626"/>
            <a:chOff x="6566035" y="1947283"/>
            <a:chExt cx="2731846" cy="4053626"/>
          </a:xfrm>
        </p:grpSpPr>
        <p:pic>
          <p:nvPicPr>
            <p:cNvPr id="2" name="Picture 2" descr="Gioconda - Wikipedia">
              <a:extLst>
                <a:ext uri="{FF2B5EF4-FFF2-40B4-BE49-F238E27FC236}">
                  <a16:creationId xmlns:a16="http://schemas.microsoft.com/office/drawing/2014/main" id="{35552A0A-7423-D0CF-1434-3758ABD6B5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617"/>
            <a:stretch/>
          </p:blipFill>
          <p:spPr bwMode="auto">
            <a:xfrm>
              <a:off x="6566036" y="1947283"/>
              <a:ext cx="2731845" cy="1032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ioconda - Wikipedia">
              <a:extLst>
                <a:ext uri="{FF2B5EF4-FFF2-40B4-BE49-F238E27FC236}">
                  <a16:creationId xmlns:a16="http://schemas.microsoft.com/office/drawing/2014/main" id="{28C20AE7-CF46-0BD9-F599-859DFE3C18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8" b="48880"/>
            <a:stretch/>
          </p:blipFill>
          <p:spPr bwMode="auto">
            <a:xfrm>
              <a:off x="6566036" y="2979868"/>
              <a:ext cx="2731845" cy="1032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Gioconda - Wikipedia">
              <a:extLst>
                <a:ext uri="{FF2B5EF4-FFF2-40B4-BE49-F238E27FC236}">
                  <a16:creationId xmlns:a16="http://schemas.microsoft.com/office/drawing/2014/main" id="{CBE8B890-3191-FEFD-8812-D59620544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9"/>
            <a:stretch/>
          </p:blipFill>
          <p:spPr bwMode="auto">
            <a:xfrm>
              <a:off x="6566035" y="3878133"/>
              <a:ext cx="2731845" cy="2122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8701FE26-1C63-9C15-B903-F0321A8F3E02}"/>
              </a:ext>
            </a:extLst>
          </p:cNvPr>
          <p:cNvGrpSpPr/>
          <p:nvPr/>
        </p:nvGrpSpPr>
        <p:grpSpPr>
          <a:xfrm>
            <a:off x="1226632" y="1929768"/>
            <a:ext cx="1997723" cy="587987"/>
            <a:chOff x="843184" y="1779755"/>
            <a:chExt cx="2507400" cy="738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B524018F-643C-035D-DB3B-58D0902C76CD}"/>
                    </a:ext>
                  </a:extLst>
                </p14:cNvPr>
                <p14:cNvContentPartPr/>
                <p14:nvPr/>
              </p14:nvContentPartPr>
              <p14:xfrm>
                <a:off x="843184" y="1779755"/>
                <a:ext cx="2402640" cy="310680"/>
              </p14:xfrm>
            </p:contentPart>
          </mc:Choice>
          <mc:Fallback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B524018F-643C-035D-DB3B-58D0902C76C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4120" y="1701182"/>
                  <a:ext cx="2560316" cy="468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2C955569-BC3F-7D46-3784-2602C849FDE6}"/>
                    </a:ext>
                  </a:extLst>
                </p14:cNvPr>
                <p14:cNvContentPartPr/>
                <p14:nvPr/>
              </p14:nvContentPartPr>
              <p14:xfrm>
                <a:off x="1102744" y="1932395"/>
                <a:ext cx="2014200" cy="82440"/>
              </p14:xfrm>
            </p:contentPart>
          </mc:Choice>
          <mc:Fallback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2C955569-BC3F-7D46-3784-2602C849FDE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23676" y="1853559"/>
                  <a:ext cx="2171884" cy="2396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B30F685E-360F-897A-AB25-92A799960094}"/>
                    </a:ext>
                  </a:extLst>
                </p14:cNvPr>
                <p14:cNvContentPartPr/>
                <p14:nvPr/>
              </p14:nvContentPartPr>
              <p14:xfrm>
                <a:off x="2718784" y="1992155"/>
                <a:ext cx="331920" cy="126000"/>
              </p14:xfrm>
            </p:contentPart>
          </mc:Choice>
          <mc:Fallback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B30F685E-360F-897A-AB25-92A79996009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39755" y="1913123"/>
                  <a:ext cx="489526" cy="2836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47686E5A-71B0-9477-0273-5F05BBA9D6E8}"/>
                    </a:ext>
                  </a:extLst>
                </p14:cNvPr>
                <p14:cNvContentPartPr/>
                <p14:nvPr/>
              </p14:nvContentPartPr>
              <p14:xfrm>
                <a:off x="2625184" y="1897475"/>
                <a:ext cx="555840" cy="298080"/>
              </p14:xfrm>
            </p:contentPart>
          </mc:Choice>
          <mc:Fallback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47686E5A-71B0-9477-0273-5F05BBA9D6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580446" y="1852311"/>
                  <a:ext cx="645769" cy="387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9EB04B7-72B1-787D-7D79-D0CFF14D9096}"/>
                    </a:ext>
                  </a:extLst>
                </p14:cNvPr>
                <p14:cNvContentPartPr/>
                <p14:nvPr/>
              </p14:nvContentPartPr>
              <p14:xfrm>
                <a:off x="2701144" y="2288435"/>
                <a:ext cx="390960" cy="50040"/>
              </p14:xfrm>
            </p:contentPart>
          </mc:Choice>
          <mc:Fallback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9EB04B7-72B1-787D-7D79-D0CFF14D909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78571" y="2266345"/>
                  <a:ext cx="435654" cy="946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714CCB7C-5BBF-0697-E6C6-D993F3AA59C8}"/>
                    </a:ext>
                  </a:extLst>
                </p14:cNvPr>
                <p14:cNvContentPartPr/>
                <p14:nvPr/>
              </p14:nvContentPartPr>
              <p14:xfrm>
                <a:off x="2638144" y="2341355"/>
                <a:ext cx="565200" cy="93240"/>
              </p14:xfrm>
            </p:contentPart>
          </mc:Choice>
          <mc:Fallback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714CCB7C-5BBF-0697-E6C6-D993F3AA59C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616006" y="2319284"/>
                  <a:ext cx="609928" cy="1378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01F1EE6A-D27B-A73D-5CA7-7E3258FFBF53}"/>
                    </a:ext>
                  </a:extLst>
                </p14:cNvPr>
                <p14:cNvContentPartPr/>
                <p14:nvPr/>
              </p14:nvContentPartPr>
              <p14:xfrm>
                <a:off x="2464264" y="2422715"/>
                <a:ext cx="886320" cy="95040"/>
              </p14:xfrm>
            </p:contentPart>
          </mc:Choice>
          <mc:Fallback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01F1EE6A-D27B-A73D-5CA7-7E3258FFBF5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42129" y="2400539"/>
                  <a:ext cx="931043" cy="13984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953FF8DC-384F-EAA0-94EF-5BF618437CA8}"/>
              </a:ext>
            </a:extLst>
          </p:cNvPr>
          <p:cNvGrpSpPr/>
          <p:nvPr/>
        </p:nvGrpSpPr>
        <p:grpSpPr>
          <a:xfrm flipH="1">
            <a:off x="7551558" y="1923928"/>
            <a:ext cx="1994036" cy="586902"/>
            <a:chOff x="8107296" y="2112035"/>
            <a:chExt cx="2507400" cy="738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21E66B8D-8CF7-223F-EC79-B2C7B663DFC7}"/>
                    </a:ext>
                  </a:extLst>
                </p14:cNvPr>
                <p14:cNvContentPartPr/>
                <p14:nvPr/>
              </p14:nvContentPartPr>
              <p14:xfrm>
                <a:off x="8107296" y="2112035"/>
                <a:ext cx="2402640" cy="310680"/>
              </p14:xfrm>
            </p:contentPart>
          </mc:Choice>
          <mc:Fallback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21E66B8D-8CF7-223F-EC79-B2C7B663DFC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028083" y="2033347"/>
                  <a:ext cx="2560613" cy="4685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ECA44752-F3F4-9093-7B9B-1CC7F133CEF9}"/>
                    </a:ext>
                  </a:extLst>
                </p14:cNvPr>
                <p14:cNvContentPartPr/>
                <p14:nvPr/>
              </p14:nvContentPartPr>
              <p14:xfrm>
                <a:off x="8366856" y="2264675"/>
                <a:ext cx="2014200" cy="82440"/>
              </p14:xfrm>
            </p:contentPart>
          </mc:Choice>
          <mc:Fallback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ECA44752-F3F4-9093-7B9B-1CC7F133CEF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287646" y="2185406"/>
                  <a:ext cx="2172168" cy="2405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B47E01BC-0281-52D9-D17D-9AC46AB38BD1}"/>
                    </a:ext>
                  </a:extLst>
                </p14:cNvPr>
                <p14:cNvContentPartPr/>
                <p14:nvPr/>
              </p14:nvContentPartPr>
              <p14:xfrm>
                <a:off x="9982896" y="2324435"/>
                <a:ext cx="331920" cy="126000"/>
              </p14:xfrm>
            </p:contentPart>
          </mc:Choice>
          <mc:Fallback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B47E01BC-0281-52D9-D17D-9AC46AB38BD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904212" y="2245118"/>
                  <a:ext cx="489740" cy="2841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AA2AE4F-6199-4C8D-D95B-EFAFFEB421C6}"/>
                    </a:ext>
                  </a:extLst>
                </p14:cNvPr>
                <p14:cNvContentPartPr/>
                <p14:nvPr/>
              </p14:nvContentPartPr>
              <p14:xfrm>
                <a:off x="9889296" y="2229755"/>
                <a:ext cx="555840" cy="298080"/>
              </p14:xfrm>
            </p:contentPart>
          </mc:Choice>
          <mc:Fallback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AA2AE4F-6199-4C8D-D95B-EFAFFEB421C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44032" y="2184454"/>
                  <a:ext cx="645915" cy="3882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3ECA7E9B-6EAB-41F9-E6E3-FF1E51E4BCD7}"/>
                    </a:ext>
                  </a:extLst>
                </p14:cNvPr>
                <p14:cNvContentPartPr/>
                <p14:nvPr/>
              </p14:nvContentPartPr>
              <p14:xfrm>
                <a:off x="9965256" y="2620715"/>
                <a:ext cx="390960" cy="50040"/>
              </p14:xfrm>
            </p:contentPart>
          </mc:Choice>
          <mc:Fallback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3ECA7E9B-6EAB-41F9-E6E3-FF1E51E4BCD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942631" y="2598625"/>
                  <a:ext cx="435758" cy="946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81E4FAC2-918B-36E7-94BF-11260ABCBBBE}"/>
                    </a:ext>
                  </a:extLst>
                </p14:cNvPr>
                <p14:cNvContentPartPr/>
                <p14:nvPr/>
              </p14:nvContentPartPr>
              <p14:xfrm>
                <a:off x="9902256" y="2673635"/>
                <a:ext cx="565200" cy="93240"/>
              </p14:xfrm>
            </p:contentPart>
          </mc:Choice>
          <mc:Fallback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81E4FAC2-918B-36E7-94BF-11260ABCBBB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880082" y="2651457"/>
                  <a:ext cx="610000" cy="1380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D0956CAF-8850-4913-D85F-8FC45602BAA4}"/>
                    </a:ext>
                  </a:extLst>
                </p14:cNvPr>
                <p14:cNvContentPartPr/>
                <p14:nvPr/>
              </p14:nvContentPartPr>
              <p14:xfrm>
                <a:off x="9728376" y="2754995"/>
                <a:ext cx="886320" cy="95040"/>
              </p14:xfrm>
            </p:contentPart>
          </mc:Choice>
          <mc:Fallback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D0956CAF-8850-4913-D85F-8FC45602BAA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705743" y="2732819"/>
                  <a:ext cx="931134" cy="13984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307776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4562</TotalTime>
  <Words>405</Words>
  <Application>Microsoft Macintosh PowerPoint</Application>
  <PresentationFormat>Widescreen</PresentationFormat>
  <Paragraphs>117</Paragraphs>
  <Slides>44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Segoe UI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 Tacelli</dc:creator>
  <cp:lastModifiedBy>Matteo Tacelli</cp:lastModifiedBy>
  <cp:revision>8</cp:revision>
  <dcterms:created xsi:type="dcterms:W3CDTF">2025-10-10T07:22:55Z</dcterms:created>
  <dcterms:modified xsi:type="dcterms:W3CDTF">2025-10-13T11:25:55Z</dcterms:modified>
</cp:coreProperties>
</file>